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sldIdLst>
    <p:sldId id="256" r:id="rId5"/>
    <p:sldId id="257" r:id="rId6"/>
    <p:sldId id="259" r:id="rId7"/>
    <p:sldId id="317" r:id="rId8"/>
    <p:sldId id="304" r:id="rId9"/>
    <p:sldId id="298" r:id="rId10"/>
    <p:sldId id="318" r:id="rId11"/>
    <p:sldId id="316" r:id="rId12"/>
    <p:sldId id="319" r:id="rId13"/>
    <p:sldId id="311" r:id="rId14"/>
    <p:sldId id="301"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3300"/>
    <a:srgbClr val="F5E6D3"/>
    <a:srgbClr val="996633"/>
    <a:srgbClr val="F8EEE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05D65C-DF3F-4E5E-97EA-51A83E8CF6E8}" v="315" dt="2025-07-07T10:15:17.71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6" d="100"/>
          <a:sy n="106" d="100"/>
        </p:scale>
        <p:origin x="756" y="9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die Russell (Psychology)" userId="71d067e7-35cd-4cc4-9ef9-5ced99a944a8" providerId="ADAL" clId="{1705D65C-DF3F-4E5E-97EA-51A83E8CF6E8}"/>
    <pc:docChg chg="custSel addSld delSld modSld">
      <pc:chgData name="Jodie Russell (Psychology)" userId="71d067e7-35cd-4cc4-9ef9-5ced99a944a8" providerId="ADAL" clId="{1705D65C-DF3F-4E5E-97EA-51A83E8CF6E8}" dt="2025-07-07T10:15:46.492" v="416" actId="20577"/>
      <pc:docMkLst>
        <pc:docMk/>
      </pc:docMkLst>
      <pc:sldChg chg="modSp mod">
        <pc:chgData name="Jodie Russell (Psychology)" userId="71d067e7-35cd-4cc4-9ef9-5ced99a944a8" providerId="ADAL" clId="{1705D65C-DF3F-4E5E-97EA-51A83E8CF6E8}" dt="2025-07-07T10:11:30.966" v="350" actId="1076"/>
        <pc:sldMkLst>
          <pc:docMk/>
          <pc:sldMk cId="3450469590" sldId="256"/>
        </pc:sldMkLst>
        <pc:spChg chg="mod">
          <ac:chgData name="Jodie Russell (Psychology)" userId="71d067e7-35cd-4cc4-9ef9-5ced99a944a8" providerId="ADAL" clId="{1705D65C-DF3F-4E5E-97EA-51A83E8CF6E8}" dt="2025-07-07T10:11:22.387" v="346" actId="1076"/>
          <ac:spMkLst>
            <pc:docMk/>
            <pc:sldMk cId="3450469590" sldId="256"/>
            <ac:spMk id="3" creationId="{5D8BF654-2D67-C991-D509-9BE4F244728A}"/>
          </ac:spMkLst>
        </pc:spChg>
        <pc:picChg chg="mod">
          <ac:chgData name="Jodie Russell (Psychology)" userId="71d067e7-35cd-4cc4-9ef9-5ced99a944a8" providerId="ADAL" clId="{1705D65C-DF3F-4E5E-97EA-51A83E8CF6E8}" dt="2025-07-07T10:11:30.966" v="350" actId="1076"/>
          <ac:picMkLst>
            <pc:docMk/>
            <pc:sldMk cId="3450469590" sldId="256"/>
            <ac:picMk id="5" creationId="{6CE0B10A-FF2A-A29B-F82E-DF6FC00F3B8C}"/>
          </ac:picMkLst>
        </pc:picChg>
      </pc:sldChg>
      <pc:sldChg chg="modSp mod">
        <pc:chgData name="Jodie Russell (Psychology)" userId="71d067e7-35cd-4cc4-9ef9-5ced99a944a8" providerId="ADAL" clId="{1705D65C-DF3F-4E5E-97EA-51A83E8CF6E8}" dt="2025-07-07T10:15:46.492" v="416" actId="20577"/>
        <pc:sldMkLst>
          <pc:docMk/>
          <pc:sldMk cId="1713910094" sldId="257"/>
        </pc:sldMkLst>
        <pc:spChg chg="mod">
          <ac:chgData name="Jodie Russell (Psychology)" userId="71d067e7-35cd-4cc4-9ef9-5ced99a944a8" providerId="ADAL" clId="{1705D65C-DF3F-4E5E-97EA-51A83E8CF6E8}" dt="2025-07-07T10:15:46.492" v="416" actId="20577"/>
          <ac:spMkLst>
            <pc:docMk/>
            <pc:sldMk cId="1713910094" sldId="257"/>
            <ac:spMk id="3" creationId="{4D668829-6328-194F-1266-70929A51FDCB}"/>
          </ac:spMkLst>
        </pc:spChg>
      </pc:sldChg>
      <pc:sldChg chg="modSp modAnim">
        <pc:chgData name="Jodie Russell (Psychology)" userId="71d067e7-35cd-4cc4-9ef9-5ced99a944a8" providerId="ADAL" clId="{1705D65C-DF3F-4E5E-97EA-51A83E8CF6E8}" dt="2025-07-07T10:03:37.892" v="296" actId="20577"/>
        <pc:sldMkLst>
          <pc:docMk/>
          <pc:sldMk cId="3770917519" sldId="259"/>
        </pc:sldMkLst>
        <pc:spChg chg="mod">
          <ac:chgData name="Jodie Russell (Psychology)" userId="71d067e7-35cd-4cc4-9ef9-5ced99a944a8" providerId="ADAL" clId="{1705D65C-DF3F-4E5E-97EA-51A83E8CF6E8}" dt="2025-07-07T10:03:37.892" v="296" actId="20577"/>
          <ac:spMkLst>
            <pc:docMk/>
            <pc:sldMk cId="3770917519" sldId="259"/>
            <ac:spMk id="3" creationId="{52F2808A-CA7E-1387-E469-534C5EE76494}"/>
          </ac:spMkLst>
        </pc:spChg>
      </pc:sldChg>
      <pc:sldChg chg="modSp mod modAnim">
        <pc:chgData name="Jodie Russell (Psychology)" userId="71d067e7-35cd-4cc4-9ef9-5ced99a944a8" providerId="ADAL" clId="{1705D65C-DF3F-4E5E-97EA-51A83E8CF6E8}" dt="2025-07-07T10:14:15.344" v="382" actId="20577"/>
        <pc:sldMkLst>
          <pc:docMk/>
          <pc:sldMk cId="2776097793" sldId="298"/>
        </pc:sldMkLst>
        <pc:spChg chg="mod">
          <ac:chgData name="Jodie Russell (Psychology)" userId="71d067e7-35cd-4cc4-9ef9-5ced99a944a8" providerId="ADAL" clId="{1705D65C-DF3F-4E5E-97EA-51A83E8CF6E8}" dt="2025-07-07T10:14:15.344" v="382" actId="20577"/>
          <ac:spMkLst>
            <pc:docMk/>
            <pc:sldMk cId="2776097793" sldId="298"/>
            <ac:spMk id="2" creationId="{97813A5E-1A55-960F-2324-D369916CE175}"/>
          </ac:spMkLst>
        </pc:spChg>
        <pc:spChg chg="mod">
          <ac:chgData name="Jodie Russell (Psychology)" userId="71d067e7-35cd-4cc4-9ef9-5ced99a944a8" providerId="ADAL" clId="{1705D65C-DF3F-4E5E-97EA-51A83E8CF6E8}" dt="2025-07-07T10:08:27.493" v="331" actId="1076"/>
          <ac:spMkLst>
            <pc:docMk/>
            <pc:sldMk cId="2776097793" sldId="298"/>
            <ac:spMk id="3" creationId="{5B250284-A19A-999A-FA6E-993429F16D04}"/>
          </ac:spMkLst>
        </pc:spChg>
      </pc:sldChg>
      <pc:sldChg chg="addSp modSp mod">
        <pc:chgData name="Jodie Russell (Psychology)" userId="71d067e7-35cd-4cc4-9ef9-5ced99a944a8" providerId="ADAL" clId="{1705D65C-DF3F-4E5E-97EA-51A83E8CF6E8}" dt="2025-07-07T10:13:21.045" v="365" actId="1076"/>
        <pc:sldMkLst>
          <pc:docMk/>
          <pc:sldMk cId="2140350666" sldId="301"/>
        </pc:sldMkLst>
        <pc:spChg chg="mod">
          <ac:chgData name="Jodie Russell (Psychology)" userId="71d067e7-35cd-4cc4-9ef9-5ced99a944a8" providerId="ADAL" clId="{1705D65C-DF3F-4E5E-97EA-51A83E8CF6E8}" dt="2025-07-07T10:12:53.302" v="359" actId="1076"/>
          <ac:spMkLst>
            <pc:docMk/>
            <pc:sldMk cId="2140350666" sldId="301"/>
            <ac:spMk id="2" creationId="{DF1FD7BB-6C5C-AF4A-8B57-A5D347BBA310}"/>
          </ac:spMkLst>
        </pc:spChg>
        <pc:spChg chg="mod">
          <ac:chgData name="Jodie Russell (Psychology)" userId="71d067e7-35cd-4cc4-9ef9-5ced99a944a8" providerId="ADAL" clId="{1705D65C-DF3F-4E5E-97EA-51A83E8CF6E8}" dt="2025-07-07T10:13:15.690" v="363" actId="1076"/>
          <ac:spMkLst>
            <pc:docMk/>
            <pc:sldMk cId="2140350666" sldId="301"/>
            <ac:spMk id="3" creationId="{5B1D0524-32CE-4CF8-BA4E-55399BD98E68}"/>
          </ac:spMkLst>
        </pc:spChg>
        <pc:spChg chg="add mod">
          <ac:chgData name="Jodie Russell (Psychology)" userId="71d067e7-35cd-4cc4-9ef9-5ced99a944a8" providerId="ADAL" clId="{1705D65C-DF3F-4E5E-97EA-51A83E8CF6E8}" dt="2025-07-07T10:13:21.045" v="365" actId="1076"/>
          <ac:spMkLst>
            <pc:docMk/>
            <pc:sldMk cId="2140350666" sldId="301"/>
            <ac:spMk id="6" creationId="{A2D5FB07-AD95-7E72-1C9E-D34EAE3818C1}"/>
          </ac:spMkLst>
        </pc:spChg>
        <pc:picChg chg="mod">
          <ac:chgData name="Jodie Russell (Psychology)" userId="71d067e7-35cd-4cc4-9ef9-5ced99a944a8" providerId="ADAL" clId="{1705D65C-DF3F-4E5E-97EA-51A83E8CF6E8}" dt="2025-07-07T10:13:18.288" v="364" actId="1076"/>
          <ac:picMkLst>
            <pc:docMk/>
            <pc:sldMk cId="2140350666" sldId="301"/>
            <ac:picMk id="5" creationId="{FAAA7FEA-9488-81B8-C9F9-1AD2D2AEFF2B}"/>
          </ac:picMkLst>
        </pc:picChg>
      </pc:sldChg>
      <pc:sldChg chg="delSp modSp mod modAnim">
        <pc:chgData name="Jodie Russell (Psychology)" userId="71d067e7-35cd-4cc4-9ef9-5ced99a944a8" providerId="ADAL" clId="{1705D65C-DF3F-4E5E-97EA-51A83E8CF6E8}" dt="2025-07-07T10:06:02.207" v="311" actId="20577"/>
        <pc:sldMkLst>
          <pc:docMk/>
          <pc:sldMk cId="2078197155" sldId="304"/>
        </pc:sldMkLst>
        <pc:spChg chg="mod">
          <ac:chgData name="Jodie Russell (Psychology)" userId="71d067e7-35cd-4cc4-9ef9-5ced99a944a8" providerId="ADAL" clId="{1705D65C-DF3F-4E5E-97EA-51A83E8CF6E8}" dt="2025-07-07T10:06:02.207" v="311" actId="20577"/>
          <ac:spMkLst>
            <pc:docMk/>
            <pc:sldMk cId="2078197155" sldId="304"/>
            <ac:spMk id="3" creationId="{4CEAB4C7-61DB-ABA4-826E-2A22689C3BE5}"/>
          </ac:spMkLst>
        </pc:spChg>
        <pc:picChg chg="del">
          <ac:chgData name="Jodie Russell (Psychology)" userId="71d067e7-35cd-4cc4-9ef9-5ced99a944a8" providerId="ADAL" clId="{1705D65C-DF3F-4E5E-97EA-51A83E8CF6E8}" dt="2025-07-07T10:05:23.956" v="308" actId="478"/>
          <ac:picMkLst>
            <pc:docMk/>
            <pc:sldMk cId="2078197155" sldId="304"/>
            <ac:picMk id="4" creationId="{FBA91E38-85A3-40D7-1F12-2827163C9687}"/>
          </ac:picMkLst>
        </pc:picChg>
      </pc:sldChg>
      <pc:sldChg chg="modSp mod modAnim">
        <pc:chgData name="Jodie Russell (Psychology)" userId="71d067e7-35cd-4cc4-9ef9-5ced99a944a8" providerId="ADAL" clId="{1705D65C-DF3F-4E5E-97EA-51A83E8CF6E8}" dt="2025-07-07T10:10:41.234" v="343" actId="114"/>
        <pc:sldMkLst>
          <pc:docMk/>
          <pc:sldMk cId="42191400" sldId="311"/>
        </pc:sldMkLst>
        <pc:spChg chg="mod">
          <ac:chgData name="Jodie Russell (Psychology)" userId="71d067e7-35cd-4cc4-9ef9-5ced99a944a8" providerId="ADAL" clId="{1705D65C-DF3F-4E5E-97EA-51A83E8CF6E8}" dt="2025-07-07T09:59:09.824" v="70" actId="20577"/>
          <ac:spMkLst>
            <pc:docMk/>
            <pc:sldMk cId="42191400" sldId="311"/>
            <ac:spMk id="2" creationId="{0207E1F7-9E44-4CEB-78DA-2AF2CBECCDA2}"/>
          </ac:spMkLst>
        </pc:spChg>
        <pc:spChg chg="mod">
          <ac:chgData name="Jodie Russell (Psychology)" userId="71d067e7-35cd-4cc4-9ef9-5ced99a944a8" providerId="ADAL" clId="{1705D65C-DF3F-4E5E-97EA-51A83E8CF6E8}" dt="2025-07-07T10:10:41.234" v="343" actId="114"/>
          <ac:spMkLst>
            <pc:docMk/>
            <pc:sldMk cId="42191400" sldId="311"/>
            <ac:spMk id="3" creationId="{5A5CAF6E-2AC4-D93D-0B86-C96425FD251C}"/>
          </ac:spMkLst>
        </pc:spChg>
      </pc:sldChg>
      <pc:sldChg chg="del">
        <pc:chgData name="Jodie Russell (Psychology)" userId="71d067e7-35cd-4cc4-9ef9-5ced99a944a8" providerId="ADAL" clId="{1705D65C-DF3F-4E5E-97EA-51A83E8CF6E8}" dt="2025-07-07T09:58:51.613" v="56" actId="47"/>
        <pc:sldMkLst>
          <pc:docMk/>
          <pc:sldMk cId="581660832" sldId="313"/>
        </pc:sldMkLst>
      </pc:sldChg>
      <pc:sldChg chg="modSp mod modAnim">
        <pc:chgData name="Jodie Russell (Psychology)" userId="71d067e7-35cd-4cc4-9ef9-5ced99a944a8" providerId="ADAL" clId="{1705D65C-DF3F-4E5E-97EA-51A83E8CF6E8}" dt="2025-07-07T10:14:27.705" v="384"/>
        <pc:sldMkLst>
          <pc:docMk/>
          <pc:sldMk cId="1373659426" sldId="316"/>
        </pc:sldMkLst>
        <pc:spChg chg="mod">
          <ac:chgData name="Jodie Russell (Psychology)" userId="71d067e7-35cd-4cc4-9ef9-5ced99a944a8" providerId="ADAL" clId="{1705D65C-DF3F-4E5E-97EA-51A83E8CF6E8}" dt="2025-07-07T10:14:27.705" v="384"/>
          <ac:spMkLst>
            <pc:docMk/>
            <pc:sldMk cId="1373659426" sldId="316"/>
            <ac:spMk id="2" creationId="{91CB0274-DD2D-8665-62A7-A2A124E434D6}"/>
          </ac:spMkLst>
        </pc:spChg>
        <pc:spChg chg="mod">
          <ac:chgData name="Jodie Russell (Psychology)" userId="71d067e7-35cd-4cc4-9ef9-5ced99a944a8" providerId="ADAL" clId="{1705D65C-DF3F-4E5E-97EA-51A83E8CF6E8}" dt="2025-07-07T10:09:40.048" v="341" actId="1076"/>
          <ac:spMkLst>
            <pc:docMk/>
            <pc:sldMk cId="1373659426" sldId="316"/>
            <ac:spMk id="3" creationId="{C9EE4387-8E11-20F5-82CB-1AC1137CD0B7}"/>
          </ac:spMkLst>
        </pc:spChg>
      </pc:sldChg>
      <pc:sldChg chg="del">
        <pc:chgData name="Jodie Russell (Psychology)" userId="71d067e7-35cd-4cc4-9ef9-5ced99a944a8" providerId="ADAL" clId="{1705D65C-DF3F-4E5E-97EA-51A83E8CF6E8}" dt="2025-07-07T09:58:53.233" v="57" actId="47"/>
        <pc:sldMkLst>
          <pc:docMk/>
          <pc:sldMk cId="3238652005" sldId="317"/>
        </pc:sldMkLst>
      </pc:sldChg>
      <pc:sldChg chg="modSp add">
        <pc:chgData name="Jodie Russell (Psychology)" userId="71d067e7-35cd-4cc4-9ef9-5ced99a944a8" providerId="ADAL" clId="{1705D65C-DF3F-4E5E-97EA-51A83E8CF6E8}" dt="2025-07-07T10:15:17.716" v="388" actId="20577"/>
        <pc:sldMkLst>
          <pc:docMk/>
          <pc:sldMk cId="3541166893" sldId="317"/>
        </pc:sldMkLst>
        <pc:spChg chg="mod">
          <ac:chgData name="Jodie Russell (Psychology)" userId="71d067e7-35cd-4cc4-9ef9-5ced99a944a8" providerId="ADAL" clId="{1705D65C-DF3F-4E5E-97EA-51A83E8CF6E8}" dt="2025-07-07T10:15:17.716" v="388" actId="20577"/>
          <ac:spMkLst>
            <pc:docMk/>
            <pc:sldMk cId="3541166893" sldId="317"/>
            <ac:spMk id="3" creationId="{738DFB69-8FBF-A3D9-47F2-C7C61F3F3D88}"/>
          </ac:spMkLst>
        </pc:spChg>
      </pc:sldChg>
      <pc:sldChg chg="modSp add mod modAnim">
        <pc:chgData name="Jodie Russell (Psychology)" userId="71d067e7-35cd-4cc4-9ef9-5ced99a944a8" providerId="ADAL" clId="{1705D65C-DF3F-4E5E-97EA-51A83E8CF6E8}" dt="2025-07-07T10:14:23.430" v="383"/>
        <pc:sldMkLst>
          <pc:docMk/>
          <pc:sldMk cId="319683145" sldId="318"/>
        </pc:sldMkLst>
        <pc:spChg chg="mod">
          <ac:chgData name="Jodie Russell (Psychology)" userId="71d067e7-35cd-4cc4-9ef9-5ced99a944a8" providerId="ADAL" clId="{1705D65C-DF3F-4E5E-97EA-51A83E8CF6E8}" dt="2025-07-07T10:14:23.430" v="383"/>
          <ac:spMkLst>
            <pc:docMk/>
            <pc:sldMk cId="319683145" sldId="318"/>
            <ac:spMk id="2" creationId="{A214D864-CEF3-0468-636C-2E33A5FB7AF5}"/>
          </ac:spMkLst>
        </pc:spChg>
        <pc:spChg chg="mod">
          <ac:chgData name="Jodie Russell (Psychology)" userId="71d067e7-35cd-4cc4-9ef9-5ced99a944a8" providerId="ADAL" clId="{1705D65C-DF3F-4E5E-97EA-51A83E8CF6E8}" dt="2025-07-07T10:08:05.675" v="326" actId="1076"/>
          <ac:spMkLst>
            <pc:docMk/>
            <pc:sldMk cId="319683145" sldId="318"/>
            <ac:spMk id="3" creationId="{CEABF54A-FDB6-DD79-BC94-0462EF287585}"/>
          </ac:spMkLst>
        </pc:spChg>
      </pc:sldChg>
      <pc:sldChg chg="del">
        <pc:chgData name="Jodie Russell (Psychology)" userId="71d067e7-35cd-4cc4-9ef9-5ced99a944a8" providerId="ADAL" clId="{1705D65C-DF3F-4E5E-97EA-51A83E8CF6E8}" dt="2025-07-07T09:58:59.313" v="58" actId="47"/>
        <pc:sldMkLst>
          <pc:docMk/>
          <pc:sldMk cId="2552451242" sldId="318"/>
        </pc:sldMkLst>
      </pc:sldChg>
      <pc:sldChg chg="modSp add mod modAnim">
        <pc:chgData name="Jodie Russell (Psychology)" userId="71d067e7-35cd-4cc4-9ef9-5ced99a944a8" providerId="ADAL" clId="{1705D65C-DF3F-4E5E-97EA-51A83E8CF6E8}" dt="2025-07-07T10:14:33.309" v="385"/>
        <pc:sldMkLst>
          <pc:docMk/>
          <pc:sldMk cId="2317120014" sldId="319"/>
        </pc:sldMkLst>
        <pc:spChg chg="mod">
          <ac:chgData name="Jodie Russell (Psychology)" userId="71d067e7-35cd-4cc4-9ef9-5ced99a944a8" providerId="ADAL" clId="{1705D65C-DF3F-4E5E-97EA-51A83E8CF6E8}" dt="2025-07-07T10:14:33.309" v="385"/>
          <ac:spMkLst>
            <pc:docMk/>
            <pc:sldMk cId="2317120014" sldId="319"/>
            <ac:spMk id="2" creationId="{EE99F51B-0E84-E708-92E4-3E873024E5EF}"/>
          </ac:spMkLst>
        </pc:spChg>
        <pc:spChg chg="mod">
          <ac:chgData name="Jodie Russell (Psychology)" userId="71d067e7-35cd-4cc4-9ef9-5ced99a944a8" providerId="ADAL" clId="{1705D65C-DF3F-4E5E-97EA-51A83E8CF6E8}" dt="2025-07-07T10:09:20.300" v="339" actId="20577"/>
          <ac:spMkLst>
            <pc:docMk/>
            <pc:sldMk cId="2317120014" sldId="319"/>
            <ac:spMk id="3" creationId="{DDFAC532-3B5A-0D98-D3E6-768E6A68AFB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2338CE-E3C6-43CF-9BB4-3C17148F5AAD}" type="datetimeFigureOut">
              <a:rPr lang="en-GB" smtClean="0"/>
              <a:t>07/07/2025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CE9AA9-4BD5-4472-9D52-A648AA9D58C0}" type="slidenum">
              <a:rPr lang="en-GB" smtClean="0"/>
              <a:t>‹#›</a:t>
            </a:fld>
            <a:endParaRPr lang="en-GB"/>
          </a:p>
        </p:txBody>
      </p:sp>
    </p:spTree>
    <p:extLst>
      <p:ext uri="{BB962C8B-B14F-4D97-AF65-F5344CB8AC3E}">
        <p14:creationId xmlns:p14="http://schemas.microsoft.com/office/powerpoint/2010/main" val="32795842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C3CD3-52EB-4792-A9D9-987CD03511F0}"/>
              </a:ext>
            </a:extLst>
          </p:cNvPr>
          <p:cNvSpPr>
            <a:spLocks noGrp="1"/>
          </p:cNvSpPr>
          <p:nvPr>
            <p:ph type="ctrTitle"/>
          </p:nvPr>
        </p:nvSpPr>
        <p:spPr>
          <a:xfrm>
            <a:off x="442913" y="441324"/>
            <a:ext cx="11306175" cy="2485349"/>
          </a:xfrm>
        </p:spPr>
        <p:txBody>
          <a:bodyPr wrap="square" lIns="0" tIns="0" rIns="0" bIns="0" anchor="b" anchorCtr="0">
            <a:normAutofit/>
          </a:bodyPr>
          <a:lstStyle>
            <a:lvl1pPr algn="l">
              <a:lnSpc>
                <a:spcPct val="100000"/>
              </a:lnSpc>
              <a:defRPr sz="4800">
                <a:solidFill>
                  <a:schemeClr val="tx2"/>
                </a:solidFill>
              </a:defRPr>
            </a:lvl1pPr>
          </a:lstStyle>
          <a:p>
            <a:r>
              <a:rPr lang="en-US"/>
              <a:t>Click to edit Master title style</a:t>
            </a:r>
          </a:p>
        </p:txBody>
      </p:sp>
      <p:sp>
        <p:nvSpPr>
          <p:cNvPr id="3" name="Subtitle 2">
            <a:extLst>
              <a:ext uri="{FF2B5EF4-FFF2-40B4-BE49-F238E27FC236}">
                <a16:creationId xmlns:a16="http://schemas.microsoft.com/office/drawing/2014/main" id="{8737AA7E-2193-4D1B-A896-BA7E306494CB}"/>
              </a:ext>
            </a:extLst>
          </p:cNvPr>
          <p:cNvSpPr>
            <a:spLocks noGrp="1"/>
          </p:cNvSpPr>
          <p:nvPr>
            <p:ph type="subTitle" idx="1"/>
          </p:nvPr>
        </p:nvSpPr>
        <p:spPr>
          <a:xfrm>
            <a:off x="442913" y="3070799"/>
            <a:ext cx="11306175" cy="2445758"/>
          </a:xfrm>
        </p:spPr>
        <p:txBody>
          <a:bodyPr lIns="0" tIns="0" rIns="0" bIns="0">
            <a:normAutofit/>
          </a:bodyPr>
          <a:lstStyle>
            <a:lvl1pPr marL="0" indent="0" algn="l">
              <a:lnSpc>
                <a:spcPct val="104000"/>
              </a:lnSpc>
              <a:buNone/>
              <a:defRPr sz="4600">
                <a:solidFill>
                  <a:schemeClr val="tx2">
                    <a:alpha val="56000"/>
                  </a:schemeClr>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24A14B1-115B-40A3-9D71-3DE33E9DCE4E}"/>
              </a:ext>
            </a:extLst>
          </p:cNvPr>
          <p:cNvSpPr>
            <a:spLocks noGrp="1"/>
          </p:cNvSpPr>
          <p:nvPr>
            <p:ph type="dt" sz="half" idx="10"/>
          </p:nvPr>
        </p:nvSpPr>
        <p:spPr>
          <a:xfrm>
            <a:off x="442914" y="5957999"/>
            <a:ext cx="3457574" cy="900000"/>
          </a:xfrm>
          <a:prstGeom prst="rect">
            <a:avLst/>
          </a:prstGeom>
        </p:spPr>
        <p:txBody>
          <a:bodyPr/>
          <a:lstStyle>
            <a:lvl1pPr>
              <a:defRPr>
                <a:solidFill>
                  <a:schemeClr val="tx2"/>
                </a:solidFill>
                <a:latin typeface="+mn-lt"/>
              </a:defRPr>
            </a:lvl1pPr>
          </a:lstStyle>
          <a:p>
            <a:fld id="{8994394A-E95D-49DE-8614-F37E1FCF0AC3}" type="datetime2">
              <a:rPr lang="en-US" smtClean="0"/>
              <a:pPr/>
              <a:t>Monday, July 7, 2025</a:t>
            </a:fld>
            <a:endParaRPr lang="en-US"/>
          </a:p>
        </p:txBody>
      </p:sp>
      <p:sp>
        <p:nvSpPr>
          <p:cNvPr id="5" name="Footer Placeholder 4">
            <a:extLst>
              <a:ext uri="{FF2B5EF4-FFF2-40B4-BE49-F238E27FC236}">
                <a16:creationId xmlns:a16="http://schemas.microsoft.com/office/drawing/2014/main" id="{F0BC9B78-0E13-48BD-A3A2-B7E3C6090B83}"/>
              </a:ext>
            </a:extLst>
          </p:cNvPr>
          <p:cNvSpPr>
            <a:spLocks noGrp="1"/>
          </p:cNvSpPr>
          <p:nvPr>
            <p:ph type="ftr" sz="quarter" idx="11"/>
          </p:nvPr>
        </p:nvSpPr>
        <p:spPr>
          <a:xfrm>
            <a:off x="4367213" y="5957999"/>
            <a:ext cx="5400675" cy="900000"/>
          </a:xfrm>
          <a:prstGeom prst="rect">
            <a:avLst/>
          </a:prstGeom>
        </p:spPr>
        <p:txBody>
          <a:bodyPr/>
          <a:lstStyle>
            <a:lvl1pPr>
              <a:defRPr>
                <a:solidFill>
                  <a:schemeClr val="tx2"/>
                </a:solidFill>
                <a:latin typeface="+mn-lt"/>
              </a:defRPr>
            </a:lvl1pPr>
          </a:lstStyle>
          <a:p>
            <a:r>
              <a:rPr lang="en-US"/>
              <a:t>Sample Footer Text</a:t>
            </a:r>
          </a:p>
        </p:txBody>
      </p:sp>
      <p:sp>
        <p:nvSpPr>
          <p:cNvPr id="6" name="Slide Number Placeholder 5">
            <a:extLst>
              <a:ext uri="{FF2B5EF4-FFF2-40B4-BE49-F238E27FC236}">
                <a16:creationId xmlns:a16="http://schemas.microsoft.com/office/drawing/2014/main" id="{944484B9-0F7E-4817-BA9A-C43684759178}"/>
              </a:ext>
            </a:extLst>
          </p:cNvPr>
          <p:cNvSpPr>
            <a:spLocks noGrp="1"/>
          </p:cNvSpPr>
          <p:nvPr>
            <p:ph type="sldNum" sz="quarter" idx="12"/>
          </p:nvPr>
        </p:nvSpPr>
        <p:spPr>
          <a:xfrm>
            <a:off x="10236200" y="5957999"/>
            <a:ext cx="1476375" cy="900000"/>
          </a:xfrm>
          <a:prstGeom prst="rect">
            <a:avLst/>
          </a:prstGeom>
        </p:spPr>
        <p:txBody>
          <a:bodyPr tIns="72000" bIns="72000"/>
          <a:lstStyle>
            <a:lvl1pPr algn="r">
              <a:defRPr sz="3600" b="0">
                <a:ln w="6350">
                  <a:solidFill>
                    <a:schemeClr val="tx2">
                      <a:alpha val="80000"/>
                    </a:schemeClr>
                  </a:solidFill>
                </a:ln>
                <a:noFill/>
                <a:latin typeface="+mn-lt"/>
              </a:defRPr>
            </a:lvl1pPr>
          </a:lstStyle>
          <a:p>
            <a:fld id="{63F9D384-533B-4C4E-B660-F861AA07D173}" type="slidenum">
              <a:rPr lang="en-US" smtClean="0"/>
              <a:pPr/>
              <a:t>‹#›</a:t>
            </a:fld>
            <a:endParaRPr lang="en-US"/>
          </a:p>
        </p:txBody>
      </p:sp>
      <p:cxnSp>
        <p:nvCxnSpPr>
          <p:cNvPr id="10" name="Straight Connector 9">
            <a:extLst>
              <a:ext uri="{FF2B5EF4-FFF2-40B4-BE49-F238E27FC236}">
                <a16:creationId xmlns:a16="http://schemas.microsoft.com/office/drawing/2014/main" id="{5506D940-CD1A-46A6-8495-AD6F6CF8B13C}"/>
              </a:ext>
            </a:extLst>
          </p:cNvPr>
          <p:cNvCxnSpPr>
            <a:cxnSpLocks/>
          </p:cNvCxnSpPr>
          <p:nvPr/>
        </p:nvCxnSpPr>
        <p:spPr>
          <a:xfrm>
            <a:off x="0" y="5958000"/>
            <a:ext cx="121932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2199465"/>
      </p:ext>
    </p:extLst>
  </p:cSld>
  <p:clrMapOvr>
    <a:masterClrMapping/>
  </p:clrMapOvr>
  <p:extLst>
    <p:ext uri="{DCECCB84-F9BA-43D5-87BE-67443E8EF086}">
      <p15:sldGuideLst xmlns:p15="http://schemas.microsoft.com/office/powerpoint/2012/main">
        <p15:guide id="1" orient="horz" pos="2886">
          <p15:clr>
            <a:srgbClr val="5ACBF0"/>
          </p15:clr>
        </p15:guide>
        <p15:guide id="2" pos="3840">
          <p15:clr>
            <a:srgbClr val="F26B43"/>
          </p15:clr>
        </p15:guide>
        <p15:guide id="3" pos="279">
          <p15:clr>
            <a:srgbClr val="F26B43"/>
          </p15:clr>
        </p15:guide>
        <p15:guide id="4" pos="7401">
          <p15:clr>
            <a:srgbClr val="F26B43"/>
          </p15:clr>
        </p15:guide>
        <p15:guide id="5" pos="1232">
          <p15:clr>
            <a:srgbClr val="5ACBF0"/>
          </p15:clr>
        </p15:guide>
        <p15:guide id="6" pos="1504">
          <p15:clr>
            <a:srgbClr val="5ACBF0"/>
          </p15:clr>
        </p15:guide>
        <p15:guide id="7" pos="2457">
          <p15:clr>
            <a:srgbClr val="5ACBF0"/>
          </p15:clr>
        </p15:guide>
        <p15:guide id="8" pos="2751">
          <p15:clr>
            <a:srgbClr val="5ACBF0"/>
          </p15:clr>
        </p15:guide>
        <p15:guide id="9" pos="3704">
          <p15:clr>
            <a:srgbClr val="5ACBF0"/>
          </p15:clr>
        </p15:guide>
        <p15:guide id="10" pos="3976">
          <p15:clr>
            <a:srgbClr val="5ACBF0"/>
          </p15:clr>
        </p15:guide>
        <p15:guide id="11" pos="4929">
          <p15:clr>
            <a:srgbClr val="5ACBF0"/>
          </p15:clr>
        </p15:guide>
        <p15:guide id="12" pos="5223">
          <p15:clr>
            <a:srgbClr val="5ACBF0"/>
          </p15:clr>
        </p15:guide>
        <p15:guide id="13" pos="6153">
          <p15:clr>
            <a:srgbClr val="5ACBF0"/>
          </p15:clr>
        </p15:guide>
        <p15:guide id="14" pos="6448">
          <p15:clr>
            <a:srgbClr val="5ACBF0"/>
          </p15:clr>
        </p15:guide>
        <p15:guide id="18" orient="horz" pos="278">
          <p15:clr>
            <a:srgbClr val="F26B43"/>
          </p15:clr>
        </p15:guide>
        <p15:guide id="20" orient="horz" pos="867">
          <p15:clr>
            <a:srgbClr val="5ACBF0"/>
          </p15:clr>
        </p15:guide>
        <p15:guide id="21" orient="horz" pos="1729">
          <p15:clr>
            <a:srgbClr val="5ACBF0"/>
          </p15:clr>
        </p15:guide>
        <p15:guide id="22" orient="horz" pos="3475">
          <p15:clr>
            <a:srgbClr val="F26B43"/>
          </p15:clr>
        </p15:guide>
        <p15:guide id="28" orient="horz" pos="1139">
          <p15:clr>
            <a:srgbClr val="5ACBF0"/>
          </p15:clr>
        </p15:guide>
        <p15:guide id="29" orient="horz" pos="2591">
          <p15:clr>
            <a:srgbClr val="5ACBF0"/>
          </p15:clr>
        </p15:guide>
        <p15:guide id="30" orient="horz" pos="2024">
          <p15:clr>
            <a:srgbClr val="5ACBF0"/>
          </p15:clr>
        </p15:guide>
        <p15:guide id="31" orient="horz" pos="3748">
          <p15:clr>
            <a:srgbClr val="F26B43"/>
          </p15:clr>
        </p15:guide>
        <p15:guide id="32" orient="horz" pos="1888">
          <p15:clr>
            <a:srgbClr val="F26B43"/>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2696C-4B86-4CA0-A733-55338D7B1EBF}"/>
              </a:ext>
            </a:extLst>
          </p:cNvPr>
          <p:cNvSpPr>
            <a:spLocks noGrp="1"/>
          </p:cNvSpPr>
          <p:nvPr>
            <p:ph type="title"/>
          </p:nvPr>
        </p:nvSpPr>
        <p:spPr>
          <a:xfrm>
            <a:off x="1343025" y="328839"/>
            <a:ext cx="10406063" cy="1263423"/>
          </a:xfrm>
        </p:spPr>
        <p:txBody>
          <a:bodyPr wrap="square">
            <a:normAutofit/>
          </a:bodyPr>
          <a:lstStyle>
            <a:lvl1pPr>
              <a:lnSpc>
                <a:spcPct val="100000"/>
              </a:lnSpc>
              <a:defRPr sz="4800">
                <a:solidFill>
                  <a:schemeClr val="tx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13DB26C1-D742-4B12-B5E3-153A24D0AAAD}"/>
              </a:ext>
            </a:extLst>
          </p:cNvPr>
          <p:cNvSpPr>
            <a:spLocks noGrp="1"/>
          </p:cNvSpPr>
          <p:nvPr>
            <p:ph idx="1"/>
          </p:nvPr>
        </p:nvSpPr>
        <p:spPr>
          <a:xfrm>
            <a:off x="1343025" y="2060575"/>
            <a:ext cx="10406063" cy="4356100"/>
          </a:xfrm>
        </p:spPr>
        <p:txBody>
          <a:bodyPr lIns="0" tIns="0" rIns="0" bIns="0">
            <a:noAutofit/>
          </a:bodyPr>
          <a:lstStyle>
            <a:lvl1pPr marL="360000" indent="-360000">
              <a:lnSpc>
                <a:spcPct val="120000"/>
              </a:lnSpc>
              <a:buSzPct val="70000"/>
              <a:buFont typeface="Wingdings 2" panose="05020102010507070707" pitchFamily="18" charset="2"/>
              <a:buChar char="à"/>
              <a:defRPr sz="2000">
                <a:solidFill>
                  <a:schemeClr val="tx2">
                    <a:alpha val="77000"/>
                  </a:schemeClr>
                </a:solidFill>
              </a:defRPr>
            </a:lvl1pPr>
            <a:lvl2pPr marL="720000" indent="-360000">
              <a:lnSpc>
                <a:spcPct val="120000"/>
              </a:lnSpc>
              <a:buSzPct val="70000"/>
              <a:buFont typeface="Wingdings 2" panose="05020102010507070707" pitchFamily="18" charset="2"/>
              <a:buChar char="à"/>
              <a:defRPr sz="2000">
                <a:solidFill>
                  <a:schemeClr val="tx2">
                    <a:alpha val="77000"/>
                  </a:schemeClr>
                </a:solidFill>
              </a:defRPr>
            </a:lvl2pPr>
            <a:lvl3pPr marL="1080000" indent="-288000">
              <a:lnSpc>
                <a:spcPct val="120000"/>
              </a:lnSpc>
              <a:buSzPct val="70000"/>
              <a:buFont typeface="Wingdings 2" panose="05020102010507070707" pitchFamily="18" charset="2"/>
              <a:buChar char="à"/>
              <a:defRPr sz="1600">
                <a:solidFill>
                  <a:schemeClr val="tx2">
                    <a:alpha val="77000"/>
                  </a:schemeClr>
                </a:solidFill>
              </a:defRPr>
            </a:lvl3pPr>
            <a:lvl4pPr marL="1440000" indent="-288000">
              <a:lnSpc>
                <a:spcPct val="120000"/>
              </a:lnSpc>
              <a:buSzPct val="70000"/>
              <a:buFont typeface="Wingdings 2" panose="05020102010507070707" pitchFamily="18" charset="2"/>
              <a:buChar char="à"/>
              <a:defRPr sz="1600">
                <a:solidFill>
                  <a:schemeClr val="tx2">
                    <a:alpha val="77000"/>
                  </a:schemeClr>
                </a:solidFill>
              </a:defRPr>
            </a:lvl4pPr>
            <a:lvl5pPr marL="1800000" indent="-288000">
              <a:lnSpc>
                <a:spcPct val="120000"/>
              </a:lnSpc>
              <a:buSzPct val="70000"/>
              <a:buFont typeface="Wingdings 2" panose="05020102010507070707" pitchFamily="18" charset="2"/>
              <a:buChar char="à"/>
              <a:defRPr sz="1600">
                <a:solidFill>
                  <a:schemeClr val="tx2">
                    <a:alpha val="77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a:extLst>
              <a:ext uri="{FF2B5EF4-FFF2-40B4-BE49-F238E27FC236}">
                <a16:creationId xmlns:a16="http://schemas.microsoft.com/office/drawing/2014/main" id="{06243987-D9E3-40C9-94D4-B3CCFE71A4E5}"/>
              </a:ext>
            </a:extLst>
          </p:cNvPr>
          <p:cNvSpPr>
            <a:spLocks noGrp="1"/>
          </p:cNvSpPr>
          <p:nvPr>
            <p:ph type="dt" sz="half" idx="2"/>
          </p:nvPr>
        </p:nvSpPr>
        <p:spPr>
          <a:xfrm rot="5400000">
            <a:off x="-936000" y="1378800"/>
            <a:ext cx="2772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fld id="{58D82CC3-100B-41FC-9DB0-99A6D4849F72}" type="datetime2">
              <a:rPr lang="en-US" smtClean="0"/>
              <a:pPr/>
              <a:t>Monday, July 7, 2025</a:t>
            </a:fld>
            <a:endParaRPr lang="en-US">
              <a:latin typeface="+mn-lt"/>
            </a:endParaRPr>
          </a:p>
        </p:txBody>
      </p:sp>
      <p:sp>
        <p:nvSpPr>
          <p:cNvPr id="12" name="Footer Placeholder 4">
            <a:extLst>
              <a:ext uri="{FF2B5EF4-FFF2-40B4-BE49-F238E27FC236}">
                <a16:creationId xmlns:a16="http://schemas.microsoft.com/office/drawing/2014/main" id="{2BF37532-63DB-40A9-90C9-9B3BB694D8F0}"/>
              </a:ext>
            </a:extLst>
          </p:cNvPr>
          <p:cNvSpPr>
            <a:spLocks noGrp="1"/>
          </p:cNvSpPr>
          <p:nvPr>
            <p:ph type="ftr" sz="quarter" idx="3"/>
          </p:nvPr>
        </p:nvSpPr>
        <p:spPr>
          <a:xfrm rot="5400000">
            <a:off x="-810000" y="4240800"/>
            <a:ext cx="2520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r>
              <a:rPr lang="en-US"/>
              <a:t>Sample Footer Text</a:t>
            </a:r>
            <a:endParaRPr lang="en-US">
              <a:latin typeface="+mn-lt"/>
            </a:endParaRPr>
          </a:p>
        </p:txBody>
      </p:sp>
      <p:sp>
        <p:nvSpPr>
          <p:cNvPr id="13" name="Slide Number Placeholder 5">
            <a:extLst>
              <a:ext uri="{FF2B5EF4-FFF2-40B4-BE49-F238E27FC236}">
                <a16:creationId xmlns:a16="http://schemas.microsoft.com/office/drawing/2014/main" id="{1007CCEE-A736-4DEE-982A-45CDF794F322}"/>
              </a:ext>
            </a:extLst>
          </p:cNvPr>
          <p:cNvSpPr>
            <a:spLocks noGrp="1"/>
          </p:cNvSpPr>
          <p:nvPr>
            <p:ph type="sldNum" sz="quarter" idx="4"/>
          </p:nvPr>
        </p:nvSpPr>
        <p:spPr>
          <a:xfrm>
            <a:off x="0" y="5958000"/>
            <a:ext cx="900000" cy="900000"/>
          </a:xfrm>
          <a:prstGeom prst="rect">
            <a:avLst/>
          </a:prstGeom>
        </p:spPr>
        <p:txBody>
          <a:bodyPr lIns="0" tIns="0" rIns="0" bIns="0" anchor="ctr" anchorCtr="0"/>
          <a:lstStyle>
            <a:lvl1pPr algn="ctr">
              <a:defRPr sz="3600" b="0">
                <a:ln w="6350">
                  <a:solidFill>
                    <a:schemeClr val="tx2">
                      <a:alpha val="80000"/>
                    </a:schemeClr>
                  </a:solidFill>
                </a:ln>
                <a:noFill/>
                <a:latin typeface="+mn-lt"/>
                <a:ea typeface="Microsoft Sans Serif" panose="020B0604020202020204" pitchFamily="34" charset="0"/>
                <a:cs typeface="Microsoft Sans Serif" panose="020B0604020202020204" pitchFamily="34" charset="0"/>
              </a:defRPr>
            </a:lvl1pPr>
          </a:lstStyle>
          <a:p>
            <a:fld id="{63F9D384-533B-4C4E-B660-F861AA07D173}" type="slidenum">
              <a:rPr lang="en-US" smtClean="0"/>
              <a:pPr/>
              <a:t>‹#›</a:t>
            </a:fld>
            <a:endParaRPr lang="en-US">
              <a:latin typeface="+mn-lt"/>
            </a:endParaRPr>
          </a:p>
        </p:txBody>
      </p:sp>
      <p:cxnSp>
        <p:nvCxnSpPr>
          <p:cNvPr id="11" name="Straight Connector 10">
            <a:extLst>
              <a:ext uri="{FF2B5EF4-FFF2-40B4-BE49-F238E27FC236}">
                <a16:creationId xmlns:a16="http://schemas.microsoft.com/office/drawing/2014/main" id="{36386491-6F13-4235-A32F-9F6D67F13D05}"/>
              </a:ext>
            </a:extLst>
          </p:cNvPr>
          <p:cNvCxnSpPr>
            <a:cxnSpLocks/>
          </p:cNvCxnSpPr>
          <p:nvPr/>
        </p:nvCxnSpPr>
        <p:spPr>
          <a:xfrm>
            <a:off x="900000" y="0"/>
            <a:ext cx="0" cy="685800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8177208"/>
      </p:ext>
    </p:extLst>
  </p:cSld>
  <p:clrMapOvr>
    <a:masterClrMapping/>
  </p:clrMapOvr>
  <p:extLst>
    <p:ext uri="{DCECCB84-F9BA-43D5-87BE-67443E8EF086}">
      <p15:sldGuideLst xmlns:p15="http://schemas.microsoft.com/office/powerpoint/2012/main">
        <p15:guide id="12" pos="7401">
          <p15:clr>
            <a:srgbClr val="F26B43"/>
          </p15:clr>
        </p15:guide>
        <p15:guide id="14" orient="horz" pos="278">
          <p15:clr>
            <a:srgbClr val="F26B43"/>
          </p15:clr>
        </p15:guide>
        <p15:guide id="15" orient="horz" pos="4042">
          <p15:clr>
            <a:srgbClr val="F26B43"/>
          </p15:clr>
        </p15:guide>
        <p15:guide id="16" orient="horz" pos="1003">
          <p15:clr>
            <a:srgbClr val="5ACBF0"/>
          </p15:clr>
        </p15:guide>
        <p15:guide id="17" orient="horz" pos="1298">
          <p15:clr>
            <a:srgbClr val="5ACBF0"/>
          </p15:clr>
        </p15:guide>
        <p15:guide id="18" orient="horz" pos="2024">
          <p15:clr>
            <a:srgbClr val="5ACBF0"/>
          </p15:clr>
        </p15:guide>
        <p15:guide id="19" orient="horz" pos="2296">
          <p15:clr>
            <a:srgbClr val="5ACBF0"/>
          </p15:clr>
        </p15:guide>
        <p15:guide id="20" orient="horz" pos="3022">
          <p15:clr>
            <a:srgbClr val="5ACBF0"/>
          </p15:clr>
        </p15:guide>
        <p15:guide id="21" orient="horz" pos="3317">
          <p15:clr>
            <a:srgbClr val="5ACBF0"/>
          </p15:clr>
        </p15:guide>
        <p15:guide id="22" pos="846">
          <p15:clr>
            <a:srgbClr val="F26B43"/>
          </p15:clr>
        </p15:guide>
        <p15:guide id="23" pos="1708">
          <p15:clr>
            <a:srgbClr val="5ACBF0"/>
          </p15:clr>
        </p15:guide>
        <p15:guide id="24" pos="2003">
          <p15:clr>
            <a:srgbClr val="5ACBF0"/>
          </p15:clr>
        </p15:guide>
        <p15:guide id="25" pos="2842">
          <p15:clr>
            <a:srgbClr val="5ACBF0"/>
          </p15:clr>
        </p15:guide>
        <p15:guide id="26" pos="3137">
          <p15:clr>
            <a:srgbClr val="5ACBF0"/>
          </p15:clr>
        </p15:guide>
        <p15:guide id="28" pos="3976">
          <p15:clr>
            <a:srgbClr val="5ACBF0"/>
          </p15:clr>
        </p15:guide>
        <p15:guide id="29" pos="5110">
          <p15:clr>
            <a:srgbClr val="5ACBF0"/>
          </p15:clr>
        </p15:guide>
        <p15:guide id="30" pos="5405">
          <p15:clr>
            <a:srgbClr val="5ACBF0"/>
          </p15:clr>
        </p15:guide>
        <p15:guide id="31" pos="6267">
          <p15:clr>
            <a:srgbClr val="5ACBF0"/>
          </p15:clr>
        </p15:guide>
        <p15:guide id="32" pos="6539">
          <p15:clr>
            <a:srgbClr val="5ACBF0"/>
          </p15:clr>
        </p15:guide>
        <p15:guide id="33" pos="574">
          <p15:clr>
            <a:srgbClr val="F26B43"/>
          </p15:clr>
        </p15:guide>
        <p15:guide id="34" pos="4271">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54A12-D27E-4943-9C01-3BAB8E6F376E}"/>
              </a:ext>
            </a:extLst>
          </p:cNvPr>
          <p:cNvSpPr>
            <a:spLocks noGrp="1"/>
          </p:cNvSpPr>
          <p:nvPr>
            <p:ph type="title"/>
          </p:nvPr>
        </p:nvSpPr>
        <p:spPr>
          <a:xfrm>
            <a:off x="442913" y="435429"/>
            <a:ext cx="11269661" cy="3317307"/>
          </a:xfrm>
        </p:spPr>
        <p:txBody>
          <a:bodyPr anchor="b">
            <a:normAutofit/>
          </a:bodyPr>
          <a:lstStyle>
            <a:lvl1pPr>
              <a:lnSpc>
                <a:spcPct val="100000"/>
              </a:lnSpc>
              <a:defRPr sz="4800">
                <a:solidFill>
                  <a:schemeClr val="tx2"/>
                </a:solidFill>
              </a:defRPr>
            </a:lvl1pPr>
          </a:lstStyle>
          <a:p>
            <a:r>
              <a:rPr lang="en-US"/>
              <a:t>Click to edit Master title style</a:t>
            </a:r>
          </a:p>
        </p:txBody>
      </p:sp>
      <p:sp>
        <p:nvSpPr>
          <p:cNvPr id="3" name="Text Placeholder 2">
            <a:extLst>
              <a:ext uri="{FF2B5EF4-FFF2-40B4-BE49-F238E27FC236}">
                <a16:creationId xmlns:a16="http://schemas.microsoft.com/office/drawing/2014/main" id="{F27C9FB4-A15D-4A4C-9518-2A54AAF12E11}"/>
              </a:ext>
            </a:extLst>
          </p:cNvPr>
          <p:cNvSpPr>
            <a:spLocks noGrp="1"/>
          </p:cNvSpPr>
          <p:nvPr>
            <p:ph type="body" idx="1"/>
          </p:nvPr>
        </p:nvSpPr>
        <p:spPr>
          <a:xfrm>
            <a:off x="442913" y="3832563"/>
            <a:ext cx="11269661" cy="1527175"/>
          </a:xfrm>
        </p:spPr>
        <p:txBody>
          <a:bodyPr lIns="0" tIns="0" rIns="0" bIns="0"/>
          <a:lstStyle>
            <a:lvl1pPr marL="0" indent="0">
              <a:buNone/>
              <a:defRPr sz="2400">
                <a:solidFill>
                  <a:schemeClr val="tx2">
                    <a:alpha val="56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4" name="Date Placeholder 3">
            <a:extLst>
              <a:ext uri="{FF2B5EF4-FFF2-40B4-BE49-F238E27FC236}">
                <a16:creationId xmlns:a16="http://schemas.microsoft.com/office/drawing/2014/main" id="{8F31430D-78C1-413D-9D0E-779491324EBA}"/>
              </a:ext>
            </a:extLst>
          </p:cNvPr>
          <p:cNvSpPr>
            <a:spLocks noGrp="1"/>
          </p:cNvSpPr>
          <p:nvPr>
            <p:ph type="dt" sz="half" idx="10"/>
          </p:nvPr>
        </p:nvSpPr>
        <p:spPr>
          <a:xfrm>
            <a:off x="442914" y="5957999"/>
            <a:ext cx="3457574" cy="900000"/>
          </a:xfrm>
          <a:prstGeom prst="rect">
            <a:avLst/>
          </a:prstGeom>
        </p:spPr>
        <p:txBody>
          <a:bodyPr/>
          <a:lstStyle>
            <a:lvl1pPr>
              <a:defRPr>
                <a:solidFill>
                  <a:schemeClr val="tx2"/>
                </a:solidFill>
              </a:defRPr>
            </a:lvl1pPr>
          </a:lstStyle>
          <a:p>
            <a:fld id="{3E58FDCC-AC46-4D9F-98DC-C163BFA43704}" type="datetime2">
              <a:rPr lang="en-US" smtClean="0"/>
              <a:t>Monday, July 7, 2025</a:t>
            </a:fld>
            <a:endParaRPr lang="en-US"/>
          </a:p>
        </p:txBody>
      </p:sp>
      <p:sp>
        <p:nvSpPr>
          <p:cNvPr id="15" name="Footer Placeholder 4">
            <a:extLst>
              <a:ext uri="{FF2B5EF4-FFF2-40B4-BE49-F238E27FC236}">
                <a16:creationId xmlns:a16="http://schemas.microsoft.com/office/drawing/2014/main" id="{F437B06F-6E01-48C4-A79E-B8559775EE43}"/>
              </a:ext>
            </a:extLst>
          </p:cNvPr>
          <p:cNvSpPr>
            <a:spLocks noGrp="1"/>
          </p:cNvSpPr>
          <p:nvPr>
            <p:ph type="ftr" sz="quarter" idx="11"/>
          </p:nvPr>
        </p:nvSpPr>
        <p:spPr>
          <a:xfrm>
            <a:off x="4367213" y="5957999"/>
            <a:ext cx="5400675" cy="900000"/>
          </a:xfrm>
          <a:prstGeom prst="rect">
            <a:avLst/>
          </a:prstGeom>
        </p:spPr>
        <p:txBody>
          <a:bodyPr/>
          <a:lstStyle>
            <a:lvl1pPr>
              <a:defRPr>
                <a:solidFill>
                  <a:schemeClr val="tx2"/>
                </a:solidFill>
              </a:defRPr>
            </a:lvl1pPr>
          </a:lstStyle>
          <a:p>
            <a:r>
              <a:rPr lang="en-US"/>
              <a:t>Sample Footer Text</a:t>
            </a:r>
          </a:p>
        </p:txBody>
      </p:sp>
      <p:sp>
        <p:nvSpPr>
          <p:cNvPr id="16" name="Slide Number Placeholder 5">
            <a:extLst>
              <a:ext uri="{FF2B5EF4-FFF2-40B4-BE49-F238E27FC236}">
                <a16:creationId xmlns:a16="http://schemas.microsoft.com/office/drawing/2014/main" id="{73C4C198-D899-4BDA-877C-D8A3CAD32D69}"/>
              </a:ext>
            </a:extLst>
          </p:cNvPr>
          <p:cNvSpPr>
            <a:spLocks noGrp="1"/>
          </p:cNvSpPr>
          <p:nvPr>
            <p:ph type="sldNum" sz="quarter" idx="12"/>
          </p:nvPr>
        </p:nvSpPr>
        <p:spPr>
          <a:xfrm>
            <a:off x="10236200" y="5957999"/>
            <a:ext cx="1476375" cy="900000"/>
          </a:xfrm>
          <a:prstGeom prst="rect">
            <a:avLst/>
          </a:prstGeom>
        </p:spPr>
        <p:txBody>
          <a:bodyPr tIns="72000" bIns="72000"/>
          <a:lstStyle>
            <a:lvl1pPr algn="r">
              <a:defRPr sz="3600" b="0">
                <a:ln w="6350">
                  <a:solidFill>
                    <a:schemeClr val="tx2">
                      <a:alpha val="80000"/>
                    </a:schemeClr>
                  </a:solidFill>
                </a:ln>
                <a:noFill/>
              </a:defRPr>
            </a:lvl1pPr>
          </a:lstStyle>
          <a:p>
            <a:fld id="{63F9D384-533B-4C4E-B660-F861AA07D173}" type="slidenum">
              <a:rPr lang="en-US" smtClean="0"/>
              <a:pPr/>
              <a:t>‹#›</a:t>
            </a:fld>
            <a:endParaRPr lang="en-US"/>
          </a:p>
        </p:txBody>
      </p:sp>
      <p:cxnSp>
        <p:nvCxnSpPr>
          <p:cNvPr id="17" name="Straight Connector 16">
            <a:extLst>
              <a:ext uri="{FF2B5EF4-FFF2-40B4-BE49-F238E27FC236}">
                <a16:creationId xmlns:a16="http://schemas.microsoft.com/office/drawing/2014/main" id="{77955689-FF51-4F45-9ABB-35CEF1E96A0C}"/>
              </a:ext>
            </a:extLst>
          </p:cNvPr>
          <p:cNvCxnSpPr>
            <a:cxnSpLocks/>
          </p:cNvCxnSpPr>
          <p:nvPr/>
        </p:nvCxnSpPr>
        <p:spPr>
          <a:xfrm>
            <a:off x="0" y="5958000"/>
            <a:ext cx="121932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4807854"/>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76EFA-DCD1-439C-848B-9465217A68CA}"/>
              </a:ext>
            </a:extLst>
          </p:cNvPr>
          <p:cNvSpPr>
            <a:spLocks noGrp="1"/>
          </p:cNvSpPr>
          <p:nvPr>
            <p:ph type="title"/>
          </p:nvPr>
        </p:nvSpPr>
        <p:spPr>
          <a:xfrm>
            <a:off x="442800" y="327600"/>
            <a:ext cx="11269660" cy="1141200"/>
          </a:xfrm>
        </p:spPr>
        <p:txBody>
          <a:bodyPr/>
          <a:lstStyle>
            <a:lvl1pPr>
              <a:lnSpc>
                <a:spcPct val="100000"/>
              </a:lnSpc>
              <a:defRPr/>
            </a:lvl1pPr>
          </a:lstStyle>
          <a:p>
            <a:r>
              <a:rPr lang="en-US"/>
              <a:t>Click to edit Master title style</a:t>
            </a:r>
          </a:p>
        </p:txBody>
      </p:sp>
      <p:sp>
        <p:nvSpPr>
          <p:cNvPr id="3" name="Content Placeholder 2">
            <a:extLst>
              <a:ext uri="{FF2B5EF4-FFF2-40B4-BE49-F238E27FC236}">
                <a16:creationId xmlns:a16="http://schemas.microsoft.com/office/drawing/2014/main" id="{91FE0590-915B-4BD8-8660-C5BE9D175699}"/>
              </a:ext>
            </a:extLst>
          </p:cNvPr>
          <p:cNvSpPr>
            <a:spLocks noGrp="1"/>
          </p:cNvSpPr>
          <p:nvPr>
            <p:ph sz="half" idx="1"/>
          </p:nvPr>
        </p:nvSpPr>
        <p:spPr>
          <a:xfrm>
            <a:off x="442914" y="1825625"/>
            <a:ext cx="5400675" cy="3698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E1B82F1-F0AC-48D5-9F1C-5141E4C177EA}"/>
              </a:ext>
            </a:extLst>
          </p:cNvPr>
          <p:cNvSpPr>
            <a:spLocks noGrp="1"/>
          </p:cNvSpPr>
          <p:nvPr>
            <p:ph sz="half" idx="2"/>
          </p:nvPr>
        </p:nvSpPr>
        <p:spPr>
          <a:xfrm>
            <a:off x="6311899" y="1825625"/>
            <a:ext cx="5400675" cy="3698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Date Placeholder 3">
            <a:extLst>
              <a:ext uri="{FF2B5EF4-FFF2-40B4-BE49-F238E27FC236}">
                <a16:creationId xmlns:a16="http://schemas.microsoft.com/office/drawing/2014/main" id="{51D4ED8D-AAB0-42B0-91B5-93260AC18FC1}"/>
              </a:ext>
            </a:extLst>
          </p:cNvPr>
          <p:cNvSpPr>
            <a:spLocks noGrp="1"/>
          </p:cNvSpPr>
          <p:nvPr>
            <p:ph type="dt" sz="half" idx="10"/>
          </p:nvPr>
        </p:nvSpPr>
        <p:spPr>
          <a:xfrm>
            <a:off x="442914" y="5957999"/>
            <a:ext cx="3457574" cy="900000"/>
          </a:xfrm>
          <a:prstGeom prst="rect">
            <a:avLst/>
          </a:prstGeom>
        </p:spPr>
        <p:txBody>
          <a:bodyPr/>
          <a:lstStyle>
            <a:lvl1pPr>
              <a:defRPr>
                <a:solidFill>
                  <a:schemeClr val="tx2"/>
                </a:solidFill>
              </a:defRPr>
            </a:lvl1pPr>
          </a:lstStyle>
          <a:p>
            <a:fld id="{45832F11-C374-493A-BB7E-11B09A67FAD0}" type="datetime2">
              <a:rPr lang="en-US" smtClean="0"/>
              <a:t>Monday, July 7, 2025</a:t>
            </a:fld>
            <a:endParaRPr lang="en-US"/>
          </a:p>
        </p:txBody>
      </p:sp>
      <p:sp>
        <p:nvSpPr>
          <p:cNvPr id="17" name="Footer Placeholder 4">
            <a:extLst>
              <a:ext uri="{FF2B5EF4-FFF2-40B4-BE49-F238E27FC236}">
                <a16:creationId xmlns:a16="http://schemas.microsoft.com/office/drawing/2014/main" id="{6C7CAD99-5F8F-43D0-83F2-E1F53021D332}"/>
              </a:ext>
            </a:extLst>
          </p:cNvPr>
          <p:cNvSpPr>
            <a:spLocks noGrp="1"/>
          </p:cNvSpPr>
          <p:nvPr>
            <p:ph type="ftr" sz="quarter" idx="11"/>
          </p:nvPr>
        </p:nvSpPr>
        <p:spPr>
          <a:xfrm>
            <a:off x="4367213" y="5957999"/>
            <a:ext cx="5400675" cy="900000"/>
          </a:xfrm>
          <a:prstGeom prst="rect">
            <a:avLst/>
          </a:prstGeom>
        </p:spPr>
        <p:txBody>
          <a:bodyPr/>
          <a:lstStyle>
            <a:lvl1pPr>
              <a:defRPr>
                <a:solidFill>
                  <a:schemeClr val="tx2"/>
                </a:solidFill>
              </a:defRPr>
            </a:lvl1pPr>
          </a:lstStyle>
          <a:p>
            <a:r>
              <a:rPr lang="en-US"/>
              <a:t>Sample Footer Text</a:t>
            </a:r>
          </a:p>
        </p:txBody>
      </p:sp>
      <p:sp>
        <p:nvSpPr>
          <p:cNvPr id="18" name="Slide Number Placeholder 5">
            <a:extLst>
              <a:ext uri="{FF2B5EF4-FFF2-40B4-BE49-F238E27FC236}">
                <a16:creationId xmlns:a16="http://schemas.microsoft.com/office/drawing/2014/main" id="{5A52DE47-9FB8-4EF9-B8CE-36891260097B}"/>
              </a:ext>
            </a:extLst>
          </p:cNvPr>
          <p:cNvSpPr>
            <a:spLocks noGrp="1"/>
          </p:cNvSpPr>
          <p:nvPr>
            <p:ph type="sldNum" sz="quarter" idx="12"/>
          </p:nvPr>
        </p:nvSpPr>
        <p:spPr>
          <a:xfrm>
            <a:off x="10236200" y="5957999"/>
            <a:ext cx="1476375" cy="900000"/>
          </a:xfrm>
          <a:prstGeom prst="rect">
            <a:avLst/>
          </a:prstGeom>
        </p:spPr>
        <p:txBody>
          <a:bodyPr tIns="72000" bIns="72000"/>
          <a:lstStyle>
            <a:lvl1pPr algn="r">
              <a:defRPr sz="3600" b="0">
                <a:ln w="6350">
                  <a:solidFill>
                    <a:schemeClr val="tx2">
                      <a:alpha val="80000"/>
                    </a:schemeClr>
                  </a:solidFill>
                </a:ln>
                <a:noFill/>
              </a:defRPr>
            </a:lvl1pPr>
          </a:lstStyle>
          <a:p>
            <a:fld id="{63F9D384-533B-4C4E-B660-F861AA07D173}" type="slidenum">
              <a:rPr lang="en-US" smtClean="0"/>
              <a:pPr/>
              <a:t>‹#›</a:t>
            </a:fld>
            <a:endParaRPr lang="en-US"/>
          </a:p>
        </p:txBody>
      </p:sp>
      <p:cxnSp>
        <p:nvCxnSpPr>
          <p:cNvPr id="19" name="Straight Connector 18">
            <a:extLst>
              <a:ext uri="{FF2B5EF4-FFF2-40B4-BE49-F238E27FC236}">
                <a16:creationId xmlns:a16="http://schemas.microsoft.com/office/drawing/2014/main" id="{9BC5E49A-E440-42D6-8B0F-D4B5BAD8CAB8}"/>
              </a:ext>
            </a:extLst>
          </p:cNvPr>
          <p:cNvCxnSpPr>
            <a:cxnSpLocks/>
          </p:cNvCxnSpPr>
          <p:nvPr/>
        </p:nvCxnSpPr>
        <p:spPr>
          <a:xfrm>
            <a:off x="0" y="5958000"/>
            <a:ext cx="121932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111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782FF-2A32-49DE-8CD8-110B8656515F}"/>
              </a:ext>
            </a:extLst>
          </p:cNvPr>
          <p:cNvSpPr>
            <a:spLocks noGrp="1"/>
          </p:cNvSpPr>
          <p:nvPr>
            <p:ph type="title"/>
          </p:nvPr>
        </p:nvSpPr>
        <p:spPr>
          <a:xfrm>
            <a:off x="442799" y="327598"/>
            <a:ext cx="11269775" cy="1363091"/>
          </a:xfrm>
        </p:spPr>
        <p:txBody>
          <a:bodyPr/>
          <a:lstStyle>
            <a:lvl1pPr>
              <a:lnSpc>
                <a:spcPct val="100000"/>
              </a:lnSpc>
              <a:defRPr/>
            </a:lvl1pPr>
          </a:lstStyle>
          <a:p>
            <a:r>
              <a:rPr lang="en-US"/>
              <a:t>Click to edit Master title style</a:t>
            </a:r>
          </a:p>
        </p:txBody>
      </p:sp>
      <p:sp>
        <p:nvSpPr>
          <p:cNvPr id="3" name="Text Placeholder 2">
            <a:extLst>
              <a:ext uri="{FF2B5EF4-FFF2-40B4-BE49-F238E27FC236}">
                <a16:creationId xmlns:a16="http://schemas.microsoft.com/office/drawing/2014/main" id="{6AB8169D-3731-4C94-88AE-B0A6F9E0B556}"/>
              </a:ext>
            </a:extLst>
          </p:cNvPr>
          <p:cNvSpPr>
            <a:spLocks noGrp="1"/>
          </p:cNvSpPr>
          <p:nvPr>
            <p:ph type="body" idx="1"/>
          </p:nvPr>
        </p:nvSpPr>
        <p:spPr>
          <a:xfrm>
            <a:off x="442797" y="1790700"/>
            <a:ext cx="5437187" cy="615950"/>
          </a:xfrm>
        </p:spPr>
        <p:txBody>
          <a:bodyPr anchor="b">
            <a:normAutofit/>
          </a:bodyPr>
          <a:lstStyle>
            <a:lvl1pPr marL="0" indent="0">
              <a:buNone/>
              <a:defRPr sz="1200" b="1" cap="all" spc="2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0F9D0F-6C05-441B-9D94-466C79598BCA}"/>
              </a:ext>
            </a:extLst>
          </p:cNvPr>
          <p:cNvSpPr>
            <a:spLocks noGrp="1"/>
          </p:cNvSpPr>
          <p:nvPr>
            <p:ph sz="half" idx="2"/>
          </p:nvPr>
        </p:nvSpPr>
        <p:spPr>
          <a:xfrm>
            <a:off x="442797" y="2505075"/>
            <a:ext cx="5437187" cy="30114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CF90129-65EC-4BFC-B51F-3F2174644348}"/>
              </a:ext>
            </a:extLst>
          </p:cNvPr>
          <p:cNvSpPr>
            <a:spLocks noGrp="1"/>
          </p:cNvSpPr>
          <p:nvPr>
            <p:ph type="body" sz="quarter" idx="3"/>
          </p:nvPr>
        </p:nvSpPr>
        <p:spPr>
          <a:xfrm>
            <a:off x="6311786" y="1790700"/>
            <a:ext cx="5437187" cy="615950"/>
          </a:xfrm>
        </p:spPr>
        <p:txBody>
          <a:bodyPr anchor="b">
            <a:normAutofit/>
          </a:bodyPr>
          <a:lstStyle>
            <a:lvl1pPr marL="0" indent="0">
              <a:buNone/>
              <a:defRPr sz="1200" b="1" cap="all" spc="2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AAB39-390C-4C6E-90BC-E2A2548658B2}"/>
              </a:ext>
            </a:extLst>
          </p:cNvPr>
          <p:cNvSpPr>
            <a:spLocks noGrp="1"/>
          </p:cNvSpPr>
          <p:nvPr>
            <p:ph sz="quarter" idx="4"/>
          </p:nvPr>
        </p:nvSpPr>
        <p:spPr>
          <a:xfrm>
            <a:off x="6311786" y="2505075"/>
            <a:ext cx="5437187" cy="30114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3">
            <a:extLst>
              <a:ext uri="{FF2B5EF4-FFF2-40B4-BE49-F238E27FC236}">
                <a16:creationId xmlns:a16="http://schemas.microsoft.com/office/drawing/2014/main" id="{13E94383-11E6-486C-8325-BE8B447AA74B}"/>
              </a:ext>
            </a:extLst>
          </p:cNvPr>
          <p:cNvSpPr>
            <a:spLocks noGrp="1"/>
          </p:cNvSpPr>
          <p:nvPr>
            <p:ph type="dt" sz="half" idx="10"/>
          </p:nvPr>
        </p:nvSpPr>
        <p:spPr>
          <a:xfrm>
            <a:off x="442914" y="5957999"/>
            <a:ext cx="3457574" cy="900000"/>
          </a:xfrm>
          <a:prstGeom prst="rect">
            <a:avLst/>
          </a:prstGeom>
        </p:spPr>
        <p:txBody>
          <a:bodyPr/>
          <a:lstStyle>
            <a:lvl1pPr>
              <a:defRPr>
                <a:solidFill>
                  <a:schemeClr val="tx2"/>
                </a:solidFill>
              </a:defRPr>
            </a:lvl1pPr>
          </a:lstStyle>
          <a:p>
            <a:fld id="{5136546C-EE55-422E-9D57-50E6C4234F80}" type="datetime2">
              <a:rPr lang="en-US" smtClean="0"/>
              <a:t>Monday, July 7, 2025</a:t>
            </a:fld>
            <a:endParaRPr lang="en-US"/>
          </a:p>
        </p:txBody>
      </p:sp>
      <p:sp>
        <p:nvSpPr>
          <p:cNvPr id="15" name="Footer Placeholder 4">
            <a:extLst>
              <a:ext uri="{FF2B5EF4-FFF2-40B4-BE49-F238E27FC236}">
                <a16:creationId xmlns:a16="http://schemas.microsoft.com/office/drawing/2014/main" id="{6F62069A-7C14-42BA-A1F2-AE00A6BCD05F}"/>
              </a:ext>
            </a:extLst>
          </p:cNvPr>
          <p:cNvSpPr>
            <a:spLocks noGrp="1"/>
          </p:cNvSpPr>
          <p:nvPr>
            <p:ph type="ftr" sz="quarter" idx="11"/>
          </p:nvPr>
        </p:nvSpPr>
        <p:spPr>
          <a:xfrm>
            <a:off x="4367213" y="5957999"/>
            <a:ext cx="5400675" cy="900000"/>
          </a:xfrm>
          <a:prstGeom prst="rect">
            <a:avLst/>
          </a:prstGeom>
        </p:spPr>
        <p:txBody>
          <a:bodyPr/>
          <a:lstStyle>
            <a:lvl1pPr>
              <a:defRPr>
                <a:solidFill>
                  <a:schemeClr val="tx2"/>
                </a:solidFill>
              </a:defRPr>
            </a:lvl1pPr>
          </a:lstStyle>
          <a:p>
            <a:r>
              <a:rPr lang="en-US"/>
              <a:t>Sample Footer Text</a:t>
            </a:r>
          </a:p>
        </p:txBody>
      </p:sp>
      <p:sp>
        <p:nvSpPr>
          <p:cNvPr id="16" name="Slide Number Placeholder 5">
            <a:extLst>
              <a:ext uri="{FF2B5EF4-FFF2-40B4-BE49-F238E27FC236}">
                <a16:creationId xmlns:a16="http://schemas.microsoft.com/office/drawing/2014/main" id="{792246C7-481F-434A-A687-C6734C2FA1CA}"/>
              </a:ext>
            </a:extLst>
          </p:cNvPr>
          <p:cNvSpPr>
            <a:spLocks noGrp="1"/>
          </p:cNvSpPr>
          <p:nvPr>
            <p:ph type="sldNum" sz="quarter" idx="12"/>
          </p:nvPr>
        </p:nvSpPr>
        <p:spPr>
          <a:xfrm>
            <a:off x="10236200" y="5957999"/>
            <a:ext cx="1476375" cy="900000"/>
          </a:xfrm>
          <a:prstGeom prst="rect">
            <a:avLst/>
          </a:prstGeom>
        </p:spPr>
        <p:txBody>
          <a:bodyPr tIns="72000" bIns="72000"/>
          <a:lstStyle>
            <a:lvl1pPr algn="r">
              <a:defRPr sz="3600" b="0">
                <a:ln w="6350">
                  <a:solidFill>
                    <a:schemeClr val="tx2">
                      <a:alpha val="80000"/>
                    </a:schemeClr>
                  </a:solidFill>
                </a:ln>
                <a:noFill/>
              </a:defRPr>
            </a:lvl1pPr>
          </a:lstStyle>
          <a:p>
            <a:fld id="{63F9D384-533B-4C4E-B660-F861AA07D173}" type="slidenum">
              <a:rPr lang="en-US" smtClean="0"/>
              <a:pPr/>
              <a:t>‹#›</a:t>
            </a:fld>
            <a:endParaRPr lang="en-US"/>
          </a:p>
        </p:txBody>
      </p:sp>
      <p:cxnSp>
        <p:nvCxnSpPr>
          <p:cNvPr id="17" name="Straight Connector 16">
            <a:extLst>
              <a:ext uri="{FF2B5EF4-FFF2-40B4-BE49-F238E27FC236}">
                <a16:creationId xmlns:a16="http://schemas.microsoft.com/office/drawing/2014/main" id="{930E56EE-505D-4420-971C-982EA4EF0564}"/>
              </a:ext>
            </a:extLst>
          </p:cNvPr>
          <p:cNvCxnSpPr>
            <a:cxnSpLocks/>
          </p:cNvCxnSpPr>
          <p:nvPr/>
        </p:nvCxnSpPr>
        <p:spPr>
          <a:xfrm>
            <a:off x="0" y="5958000"/>
            <a:ext cx="121932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71678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2FFBA-B7FA-43C2-A543-187E29A622A3}"/>
              </a:ext>
            </a:extLst>
          </p:cNvPr>
          <p:cNvSpPr>
            <a:spLocks noGrp="1"/>
          </p:cNvSpPr>
          <p:nvPr>
            <p:ph type="title"/>
          </p:nvPr>
        </p:nvSpPr>
        <p:spPr/>
        <p:txBody>
          <a:bodyPr/>
          <a:lstStyle>
            <a:lvl1pPr>
              <a:lnSpc>
                <a:spcPct val="100000"/>
              </a:lnSpc>
              <a:defRPr/>
            </a:lvl1pPr>
          </a:lstStyle>
          <a:p>
            <a:r>
              <a:rPr lang="en-US"/>
              <a:t>Click to edit Master title style</a:t>
            </a:r>
          </a:p>
        </p:txBody>
      </p:sp>
      <p:sp>
        <p:nvSpPr>
          <p:cNvPr id="13" name="Date Placeholder 3">
            <a:extLst>
              <a:ext uri="{FF2B5EF4-FFF2-40B4-BE49-F238E27FC236}">
                <a16:creationId xmlns:a16="http://schemas.microsoft.com/office/drawing/2014/main" id="{EB4886C6-7F2A-4A13-85F1-EFDA370C5B8D}"/>
              </a:ext>
            </a:extLst>
          </p:cNvPr>
          <p:cNvSpPr>
            <a:spLocks noGrp="1"/>
          </p:cNvSpPr>
          <p:nvPr>
            <p:ph type="dt" sz="half" idx="2"/>
          </p:nvPr>
        </p:nvSpPr>
        <p:spPr>
          <a:xfrm rot="5400000">
            <a:off x="-936000" y="1378800"/>
            <a:ext cx="2772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fld id="{83685C8A-A1A1-423D-82D7-1ACC187CCA77}" type="datetime2">
              <a:rPr lang="en-US" smtClean="0"/>
              <a:pPr/>
              <a:t>Monday, July 7, 2025</a:t>
            </a:fld>
            <a:endParaRPr lang="en-US">
              <a:latin typeface="+mn-lt"/>
            </a:endParaRPr>
          </a:p>
        </p:txBody>
      </p:sp>
      <p:sp>
        <p:nvSpPr>
          <p:cNvPr id="14" name="Footer Placeholder 4">
            <a:extLst>
              <a:ext uri="{FF2B5EF4-FFF2-40B4-BE49-F238E27FC236}">
                <a16:creationId xmlns:a16="http://schemas.microsoft.com/office/drawing/2014/main" id="{69FAAFC2-F91B-4189-A9FA-0696BF84D637}"/>
              </a:ext>
            </a:extLst>
          </p:cNvPr>
          <p:cNvSpPr>
            <a:spLocks noGrp="1"/>
          </p:cNvSpPr>
          <p:nvPr>
            <p:ph type="ftr" sz="quarter" idx="3"/>
          </p:nvPr>
        </p:nvSpPr>
        <p:spPr>
          <a:xfrm rot="5400000">
            <a:off x="-810000" y="4240800"/>
            <a:ext cx="2520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r>
              <a:rPr lang="en-US"/>
              <a:t>Sample Footer Text</a:t>
            </a:r>
            <a:endParaRPr lang="en-US">
              <a:latin typeface="+mn-lt"/>
            </a:endParaRPr>
          </a:p>
        </p:txBody>
      </p:sp>
      <p:sp>
        <p:nvSpPr>
          <p:cNvPr id="15" name="Slide Number Placeholder 5">
            <a:extLst>
              <a:ext uri="{FF2B5EF4-FFF2-40B4-BE49-F238E27FC236}">
                <a16:creationId xmlns:a16="http://schemas.microsoft.com/office/drawing/2014/main" id="{05B673D0-3765-46AD-B094-DDF79E463DD3}"/>
              </a:ext>
            </a:extLst>
          </p:cNvPr>
          <p:cNvSpPr>
            <a:spLocks noGrp="1"/>
          </p:cNvSpPr>
          <p:nvPr>
            <p:ph type="sldNum" sz="quarter" idx="4"/>
          </p:nvPr>
        </p:nvSpPr>
        <p:spPr>
          <a:xfrm>
            <a:off x="0" y="5958000"/>
            <a:ext cx="900000" cy="900000"/>
          </a:xfrm>
          <a:prstGeom prst="rect">
            <a:avLst/>
          </a:prstGeom>
        </p:spPr>
        <p:txBody>
          <a:bodyPr lIns="0" tIns="0" rIns="0" bIns="0" anchor="ctr" anchorCtr="0"/>
          <a:lstStyle>
            <a:lvl1pPr algn="ctr">
              <a:defRPr sz="3600" b="0">
                <a:ln w="6350">
                  <a:solidFill>
                    <a:schemeClr val="tx2">
                      <a:alpha val="80000"/>
                    </a:schemeClr>
                  </a:solidFill>
                </a:ln>
                <a:noFill/>
                <a:latin typeface="+mn-lt"/>
                <a:ea typeface="Microsoft Sans Serif" panose="020B0604020202020204" pitchFamily="34" charset="0"/>
                <a:cs typeface="Microsoft Sans Serif" panose="020B0604020202020204" pitchFamily="34" charset="0"/>
              </a:defRPr>
            </a:lvl1pPr>
          </a:lstStyle>
          <a:p>
            <a:fld id="{63F9D384-533B-4C4E-B660-F861AA07D173}" type="slidenum">
              <a:rPr lang="en-US" smtClean="0"/>
              <a:pPr/>
              <a:t>‹#›</a:t>
            </a:fld>
            <a:endParaRPr lang="en-US">
              <a:latin typeface="+mn-lt"/>
            </a:endParaRPr>
          </a:p>
        </p:txBody>
      </p:sp>
      <p:cxnSp>
        <p:nvCxnSpPr>
          <p:cNvPr id="12" name="Straight Connector 11">
            <a:extLst>
              <a:ext uri="{FF2B5EF4-FFF2-40B4-BE49-F238E27FC236}">
                <a16:creationId xmlns:a16="http://schemas.microsoft.com/office/drawing/2014/main" id="{DEA31187-FB8B-4DDF-A5A9-69AB1359F0E9}"/>
              </a:ext>
            </a:extLst>
          </p:cNvPr>
          <p:cNvCxnSpPr>
            <a:cxnSpLocks/>
          </p:cNvCxnSpPr>
          <p:nvPr/>
        </p:nvCxnSpPr>
        <p:spPr>
          <a:xfrm>
            <a:off x="900000" y="0"/>
            <a:ext cx="0" cy="685800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3366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id="{909A0147-2421-4881-958A-681569CD7559}"/>
              </a:ext>
            </a:extLst>
          </p:cNvPr>
          <p:cNvSpPr>
            <a:spLocks noGrp="1"/>
          </p:cNvSpPr>
          <p:nvPr>
            <p:ph type="dt" sz="half" idx="2"/>
          </p:nvPr>
        </p:nvSpPr>
        <p:spPr>
          <a:xfrm rot="5400000">
            <a:off x="-936000" y="1378800"/>
            <a:ext cx="2772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fld id="{325DF798-D264-4BC9-8824-70A25106E4C6}" type="datetime2">
              <a:rPr lang="en-US" smtClean="0"/>
              <a:pPr/>
              <a:t>Monday, July 7, 2025</a:t>
            </a:fld>
            <a:endParaRPr lang="en-US">
              <a:latin typeface="+mn-lt"/>
            </a:endParaRPr>
          </a:p>
        </p:txBody>
      </p:sp>
      <p:sp>
        <p:nvSpPr>
          <p:cNvPr id="11" name="Footer Placeholder 4">
            <a:extLst>
              <a:ext uri="{FF2B5EF4-FFF2-40B4-BE49-F238E27FC236}">
                <a16:creationId xmlns:a16="http://schemas.microsoft.com/office/drawing/2014/main" id="{514BF4BE-E699-4D5B-AD90-3918DA32EE78}"/>
              </a:ext>
            </a:extLst>
          </p:cNvPr>
          <p:cNvSpPr>
            <a:spLocks noGrp="1"/>
          </p:cNvSpPr>
          <p:nvPr>
            <p:ph type="ftr" sz="quarter" idx="3"/>
          </p:nvPr>
        </p:nvSpPr>
        <p:spPr>
          <a:xfrm rot="5400000">
            <a:off x="-810000" y="4240800"/>
            <a:ext cx="2520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r>
              <a:rPr lang="en-US"/>
              <a:t>Sample Footer Text</a:t>
            </a:r>
            <a:endParaRPr lang="en-US">
              <a:latin typeface="+mn-lt"/>
            </a:endParaRPr>
          </a:p>
        </p:txBody>
      </p:sp>
      <p:sp>
        <p:nvSpPr>
          <p:cNvPr id="12" name="Slide Number Placeholder 5">
            <a:extLst>
              <a:ext uri="{FF2B5EF4-FFF2-40B4-BE49-F238E27FC236}">
                <a16:creationId xmlns:a16="http://schemas.microsoft.com/office/drawing/2014/main" id="{2849F009-8335-40E3-B8F6-E0C944D9FD09}"/>
              </a:ext>
            </a:extLst>
          </p:cNvPr>
          <p:cNvSpPr>
            <a:spLocks noGrp="1"/>
          </p:cNvSpPr>
          <p:nvPr>
            <p:ph type="sldNum" sz="quarter" idx="4"/>
          </p:nvPr>
        </p:nvSpPr>
        <p:spPr>
          <a:xfrm>
            <a:off x="0" y="5958000"/>
            <a:ext cx="900000" cy="900000"/>
          </a:xfrm>
          <a:prstGeom prst="rect">
            <a:avLst/>
          </a:prstGeom>
        </p:spPr>
        <p:txBody>
          <a:bodyPr lIns="0" tIns="0" rIns="0" bIns="0" anchor="ctr" anchorCtr="0"/>
          <a:lstStyle>
            <a:lvl1pPr algn="ctr">
              <a:defRPr sz="3600" b="0">
                <a:ln w="6350">
                  <a:solidFill>
                    <a:schemeClr val="tx2">
                      <a:alpha val="80000"/>
                    </a:schemeClr>
                  </a:solidFill>
                </a:ln>
                <a:noFill/>
                <a:latin typeface="+mn-lt"/>
                <a:ea typeface="Microsoft Sans Serif" panose="020B0604020202020204" pitchFamily="34" charset="0"/>
                <a:cs typeface="Microsoft Sans Serif" panose="020B0604020202020204" pitchFamily="34" charset="0"/>
              </a:defRPr>
            </a:lvl1pPr>
          </a:lstStyle>
          <a:p>
            <a:fld id="{63F9D384-533B-4C4E-B660-F861AA07D173}" type="slidenum">
              <a:rPr lang="en-US" smtClean="0"/>
              <a:pPr/>
              <a:t>‹#›</a:t>
            </a:fld>
            <a:endParaRPr lang="en-US">
              <a:latin typeface="+mn-lt"/>
            </a:endParaRPr>
          </a:p>
        </p:txBody>
      </p:sp>
      <p:cxnSp>
        <p:nvCxnSpPr>
          <p:cNvPr id="9" name="Straight Connector 8">
            <a:extLst>
              <a:ext uri="{FF2B5EF4-FFF2-40B4-BE49-F238E27FC236}">
                <a16:creationId xmlns:a16="http://schemas.microsoft.com/office/drawing/2014/main" id="{01AA0935-460F-4638-9E37-D59F2DEC0AC4}"/>
              </a:ext>
            </a:extLst>
          </p:cNvPr>
          <p:cNvCxnSpPr>
            <a:cxnSpLocks/>
          </p:cNvCxnSpPr>
          <p:nvPr/>
        </p:nvCxnSpPr>
        <p:spPr>
          <a:xfrm>
            <a:off x="900000" y="0"/>
            <a:ext cx="0" cy="685800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9941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0A843-22A2-45CD-8189-8D0947C0466B}"/>
              </a:ext>
            </a:extLst>
          </p:cNvPr>
          <p:cNvSpPr>
            <a:spLocks noGrp="1"/>
          </p:cNvSpPr>
          <p:nvPr>
            <p:ph type="title"/>
          </p:nvPr>
        </p:nvSpPr>
        <p:spPr>
          <a:xfrm>
            <a:off x="442915" y="383270"/>
            <a:ext cx="3457573" cy="1373076"/>
          </a:xfrm>
        </p:spPr>
        <p:txBody>
          <a:bodyPr anchor="t" anchorCtr="0">
            <a:normAutofit/>
          </a:bodyPr>
          <a:lstStyle>
            <a:lvl1pPr>
              <a:lnSpc>
                <a:spcPct val="100000"/>
              </a:lnSpc>
              <a:defRPr sz="2400"/>
            </a:lvl1pPr>
          </a:lstStyle>
          <a:p>
            <a:r>
              <a:rPr lang="en-US"/>
              <a:t>Click to edit Master title style</a:t>
            </a:r>
          </a:p>
        </p:txBody>
      </p:sp>
      <p:sp>
        <p:nvSpPr>
          <p:cNvPr id="3" name="Content Placeholder 2">
            <a:extLst>
              <a:ext uri="{FF2B5EF4-FFF2-40B4-BE49-F238E27FC236}">
                <a16:creationId xmlns:a16="http://schemas.microsoft.com/office/drawing/2014/main" id="{56AAAB4C-B3C9-4E63-8A1B-082C0F49215B}"/>
              </a:ext>
            </a:extLst>
          </p:cNvPr>
          <p:cNvSpPr>
            <a:spLocks noGrp="1"/>
          </p:cNvSpPr>
          <p:nvPr>
            <p:ph idx="1"/>
          </p:nvPr>
        </p:nvSpPr>
        <p:spPr>
          <a:xfrm>
            <a:off x="4367213" y="349369"/>
            <a:ext cx="7345362" cy="5167187"/>
          </a:xfrm>
        </p:spPr>
        <p:txBody>
          <a:bodyPr/>
          <a:lstStyle>
            <a:lvl1pPr>
              <a:lnSpc>
                <a:spcPct val="112000"/>
              </a:lnSpc>
              <a:defRPr sz="3200">
                <a:solidFill>
                  <a:schemeClr val="tx2">
                    <a:alpha val="77000"/>
                  </a:schemeClr>
                </a:solidFill>
              </a:defRPr>
            </a:lvl1pPr>
            <a:lvl2pPr>
              <a:lnSpc>
                <a:spcPct val="112000"/>
              </a:lnSpc>
              <a:defRPr sz="3200">
                <a:solidFill>
                  <a:schemeClr val="tx2">
                    <a:alpha val="77000"/>
                  </a:schemeClr>
                </a:solidFill>
              </a:defRPr>
            </a:lvl2pPr>
            <a:lvl3pPr>
              <a:lnSpc>
                <a:spcPct val="120000"/>
              </a:lnSpc>
              <a:defRPr sz="2000">
                <a:solidFill>
                  <a:schemeClr val="tx2">
                    <a:alpha val="77000"/>
                  </a:schemeClr>
                </a:solidFill>
              </a:defRPr>
            </a:lvl3pPr>
            <a:lvl4pPr>
              <a:lnSpc>
                <a:spcPct val="120000"/>
              </a:lnSpc>
              <a:defRPr sz="2000">
                <a:solidFill>
                  <a:schemeClr val="tx2">
                    <a:alpha val="77000"/>
                  </a:schemeClr>
                </a:solidFill>
              </a:defRPr>
            </a:lvl4pPr>
            <a:lvl5pPr>
              <a:lnSpc>
                <a:spcPct val="120000"/>
              </a:lnSpc>
              <a:defRPr sz="1600">
                <a:solidFill>
                  <a:schemeClr val="tx2">
                    <a:alpha val="77000"/>
                  </a:schemeClr>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5EDF08E-8814-4AB5-9EEC-0052256A7047}"/>
              </a:ext>
            </a:extLst>
          </p:cNvPr>
          <p:cNvSpPr>
            <a:spLocks noGrp="1"/>
          </p:cNvSpPr>
          <p:nvPr>
            <p:ph type="body" sz="half" idx="2"/>
          </p:nvPr>
        </p:nvSpPr>
        <p:spPr>
          <a:xfrm>
            <a:off x="442915" y="2264229"/>
            <a:ext cx="3457573" cy="3171372"/>
          </a:xfrm>
        </p:spPr>
        <p:txBody>
          <a:bodyPr>
            <a:normAutofit/>
          </a:bodyPr>
          <a:lstStyle>
            <a:lvl1pPr marL="0" indent="0">
              <a:buNone/>
              <a:defRPr sz="1600">
                <a:solidFill>
                  <a:schemeClr val="tx2">
                    <a:alpha val="77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7" name="Date Placeholder 3">
            <a:extLst>
              <a:ext uri="{FF2B5EF4-FFF2-40B4-BE49-F238E27FC236}">
                <a16:creationId xmlns:a16="http://schemas.microsoft.com/office/drawing/2014/main" id="{65940B35-2B52-4835-9F7F-6AB86A1212B1}"/>
              </a:ext>
            </a:extLst>
          </p:cNvPr>
          <p:cNvSpPr>
            <a:spLocks noGrp="1"/>
          </p:cNvSpPr>
          <p:nvPr>
            <p:ph type="dt" sz="half" idx="10"/>
          </p:nvPr>
        </p:nvSpPr>
        <p:spPr>
          <a:xfrm>
            <a:off x="442914" y="5957999"/>
            <a:ext cx="3457574" cy="900000"/>
          </a:xfrm>
          <a:prstGeom prst="rect">
            <a:avLst/>
          </a:prstGeom>
        </p:spPr>
        <p:txBody>
          <a:bodyPr/>
          <a:lstStyle>
            <a:lvl1pPr>
              <a:defRPr>
                <a:solidFill>
                  <a:schemeClr val="tx2"/>
                </a:solidFill>
              </a:defRPr>
            </a:lvl1pPr>
          </a:lstStyle>
          <a:p>
            <a:fld id="{29ACAD25-C1CF-4F11-8692-066E6505443C}" type="datetime2">
              <a:rPr lang="en-US" smtClean="0"/>
              <a:t>Monday, July 7, 2025</a:t>
            </a:fld>
            <a:endParaRPr lang="en-US"/>
          </a:p>
        </p:txBody>
      </p:sp>
      <p:sp>
        <p:nvSpPr>
          <p:cNvPr id="18" name="Footer Placeholder 4">
            <a:extLst>
              <a:ext uri="{FF2B5EF4-FFF2-40B4-BE49-F238E27FC236}">
                <a16:creationId xmlns:a16="http://schemas.microsoft.com/office/drawing/2014/main" id="{0BAE5D7E-7CFE-48B9-836B-640E4E881CFE}"/>
              </a:ext>
            </a:extLst>
          </p:cNvPr>
          <p:cNvSpPr>
            <a:spLocks noGrp="1"/>
          </p:cNvSpPr>
          <p:nvPr>
            <p:ph type="ftr" sz="quarter" idx="11"/>
          </p:nvPr>
        </p:nvSpPr>
        <p:spPr>
          <a:xfrm>
            <a:off x="4367213" y="5957999"/>
            <a:ext cx="5400675" cy="900000"/>
          </a:xfrm>
          <a:prstGeom prst="rect">
            <a:avLst/>
          </a:prstGeom>
        </p:spPr>
        <p:txBody>
          <a:bodyPr/>
          <a:lstStyle>
            <a:lvl1pPr>
              <a:defRPr>
                <a:solidFill>
                  <a:schemeClr val="tx2"/>
                </a:solidFill>
              </a:defRPr>
            </a:lvl1pPr>
          </a:lstStyle>
          <a:p>
            <a:r>
              <a:rPr lang="en-US"/>
              <a:t>Sample Footer Text</a:t>
            </a:r>
          </a:p>
        </p:txBody>
      </p:sp>
      <p:sp>
        <p:nvSpPr>
          <p:cNvPr id="19" name="Slide Number Placeholder 5">
            <a:extLst>
              <a:ext uri="{FF2B5EF4-FFF2-40B4-BE49-F238E27FC236}">
                <a16:creationId xmlns:a16="http://schemas.microsoft.com/office/drawing/2014/main" id="{507FA91D-E0EF-4D4B-9E56-5E0033042E01}"/>
              </a:ext>
            </a:extLst>
          </p:cNvPr>
          <p:cNvSpPr>
            <a:spLocks noGrp="1"/>
          </p:cNvSpPr>
          <p:nvPr>
            <p:ph type="sldNum" sz="quarter" idx="12"/>
          </p:nvPr>
        </p:nvSpPr>
        <p:spPr>
          <a:xfrm>
            <a:off x="10236200" y="5957999"/>
            <a:ext cx="1476375" cy="900000"/>
          </a:xfrm>
          <a:prstGeom prst="rect">
            <a:avLst/>
          </a:prstGeom>
        </p:spPr>
        <p:txBody>
          <a:bodyPr tIns="72000" bIns="72000"/>
          <a:lstStyle>
            <a:lvl1pPr algn="r">
              <a:defRPr sz="3600" b="0">
                <a:ln w="6350">
                  <a:solidFill>
                    <a:schemeClr val="tx2">
                      <a:alpha val="80000"/>
                    </a:schemeClr>
                  </a:solidFill>
                </a:ln>
                <a:noFill/>
              </a:defRPr>
            </a:lvl1pPr>
          </a:lstStyle>
          <a:p>
            <a:fld id="{63F9D384-533B-4C4E-B660-F861AA07D173}" type="slidenum">
              <a:rPr lang="en-US" smtClean="0"/>
              <a:pPr/>
              <a:t>‹#›</a:t>
            </a:fld>
            <a:endParaRPr lang="en-US"/>
          </a:p>
        </p:txBody>
      </p:sp>
      <p:cxnSp>
        <p:nvCxnSpPr>
          <p:cNvPr id="20" name="Straight Connector 19">
            <a:extLst>
              <a:ext uri="{FF2B5EF4-FFF2-40B4-BE49-F238E27FC236}">
                <a16:creationId xmlns:a16="http://schemas.microsoft.com/office/drawing/2014/main" id="{E703507D-4779-4D32-85CB-0A8040B6E552}"/>
              </a:ext>
            </a:extLst>
          </p:cNvPr>
          <p:cNvCxnSpPr>
            <a:cxnSpLocks/>
          </p:cNvCxnSpPr>
          <p:nvPr/>
        </p:nvCxnSpPr>
        <p:spPr>
          <a:xfrm>
            <a:off x="0" y="5958000"/>
            <a:ext cx="121932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5982859"/>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869B5-6EAD-4108-B9E2-9CABAB9DE89D}"/>
              </a:ext>
            </a:extLst>
          </p:cNvPr>
          <p:cNvSpPr>
            <a:spLocks noGrp="1"/>
          </p:cNvSpPr>
          <p:nvPr>
            <p:ph type="title"/>
          </p:nvPr>
        </p:nvSpPr>
        <p:spPr>
          <a:xfrm>
            <a:off x="1335088" y="441324"/>
            <a:ext cx="3932237" cy="952047"/>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275599E-B10D-4308-A5CB-CC7D487B495D}"/>
              </a:ext>
            </a:extLst>
          </p:cNvPr>
          <p:cNvSpPr>
            <a:spLocks noGrp="1"/>
          </p:cNvSpPr>
          <p:nvPr>
            <p:ph type="pic" idx="1"/>
          </p:nvPr>
        </p:nvSpPr>
        <p:spPr>
          <a:xfrm>
            <a:off x="5678488" y="441324"/>
            <a:ext cx="6078083" cy="5508626"/>
          </a:xfrm>
        </p:spPr>
        <p:txBody>
          <a:bodyPr/>
          <a:lstStyle>
            <a:lvl1pPr marL="0" indent="0">
              <a:buNone/>
              <a:defRPr sz="3200">
                <a:solidFill>
                  <a:schemeClr val="tx2">
                    <a:alpha val="77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06034C18-5042-469D-BCF7-26AD9FDCCC1B}"/>
              </a:ext>
            </a:extLst>
          </p:cNvPr>
          <p:cNvSpPr>
            <a:spLocks noGrp="1"/>
          </p:cNvSpPr>
          <p:nvPr>
            <p:ph type="body" sz="half" idx="2"/>
          </p:nvPr>
        </p:nvSpPr>
        <p:spPr>
          <a:xfrm>
            <a:off x="1335088" y="1778000"/>
            <a:ext cx="3932237" cy="4171950"/>
          </a:xfrm>
        </p:spPr>
        <p:txBody>
          <a:bodyPr/>
          <a:lstStyle>
            <a:lvl1pPr marL="0" indent="0">
              <a:buNone/>
              <a:defRPr sz="1600">
                <a:solidFill>
                  <a:schemeClr val="tx2">
                    <a:alpha val="77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2" name="Date Placeholder 3">
            <a:extLst>
              <a:ext uri="{FF2B5EF4-FFF2-40B4-BE49-F238E27FC236}">
                <a16:creationId xmlns:a16="http://schemas.microsoft.com/office/drawing/2014/main" id="{9FB01925-1670-4C63-8B44-2B14B7BE9D24}"/>
              </a:ext>
            </a:extLst>
          </p:cNvPr>
          <p:cNvSpPr>
            <a:spLocks noGrp="1"/>
          </p:cNvSpPr>
          <p:nvPr>
            <p:ph type="dt" sz="half" idx="10"/>
          </p:nvPr>
        </p:nvSpPr>
        <p:spPr>
          <a:xfrm rot="5400000">
            <a:off x="-935887" y="1377212"/>
            <a:ext cx="2771775" cy="900000"/>
          </a:xfrm>
          <a:prstGeom prst="rect">
            <a:avLst/>
          </a:prstGeom>
        </p:spPr>
        <p:txBody>
          <a:bodyPr/>
          <a:lstStyle>
            <a:lvl1pPr>
              <a:defRPr>
                <a:solidFill>
                  <a:schemeClr val="tx2"/>
                </a:solidFill>
              </a:defRPr>
            </a:lvl1pPr>
          </a:lstStyle>
          <a:p>
            <a:fld id="{91688A1C-01B8-42B6-BBF1-2BCF5E311248}" type="datetime2">
              <a:rPr lang="en-US" smtClean="0"/>
              <a:t>Monday, July 7, 2025</a:t>
            </a:fld>
            <a:endParaRPr lang="en-US"/>
          </a:p>
        </p:txBody>
      </p:sp>
      <p:sp>
        <p:nvSpPr>
          <p:cNvPr id="13" name="Footer Placeholder 4">
            <a:extLst>
              <a:ext uri="{FF2B5EF4-FFF2-40B4-BE49-F238E27FC236}">
                <a16:creationId xmlns:a16="http://schemas.microsoft.com/office/drawing/2014/main" id="{5CE1A673-960F-4A50-AE54-70AE0DA3B7C7}"/>
              </a:ext>
            </a:extLst>
          </p:cNvPr>
          <p:cNvSpPr>
            <a:spLocks noGrp="1"/>
          </p:cNvSpPr>
          <p:nvPr>
            <p:ph type="ftr" sz="quarter" idx="11"/>
          </p:nvPr>
        </p:nvSpPr>
        <p:spPr>
          <a:xfrm rot="5400000">
            <a:off x="-810475" y="4239475"/>
            <a:ext cx="2520950" cy="900000"/>
          </a:xfrm>
          <a:prstGeom prst="rect">
            <a:avLst/>
          </a:prstGeom>
        </p:spPr>
        <p:txBody>
          <a:bodyPr/>
          <a:lstStyle>
            <a:lvl1pPr>
              <a:defRPr>
                <a:solidFill>
                  <a:schemeClr val="tx2"/>
                </a:solidFill>
              </a:defRPr>
            </a:lvl1pPr>
          </a:lstStyle>
          <a:p>
            <a:r>
              <a:rPr lang="en-US"/>
              <a:t>Sample Footer Text</a:t>
            </a:r>
          </a:p>
        </p:txBody>
      </p:sp>
      <p:sp>
        <p:nvSpPr>
          <p:cNvPr id="14" name="Slide Number Placeholder 5">
            <a:extLst>
              <a:ext uri="{FF2B5EF4-FFF2-40B4-BE49-F238E27FC236}">
                <a16:creationId xmlns:a16="http://schemas.microsoft.com/office/drawing/2014/main" id="{9DEF9E6C-740A-4B36-BA9F-32AF986EDA8D}"/>
              </a:ext>
            </a:extLst>
          </p:cNvPr>
          <p:cNvSpPr>
            <a:spLocks noGrp="1"/>
          </p:cNvSpPr>
          <p:nvPr>
            <p:ph type="sldNum" sz="quarter" idx="12"/>
          </p:nvPr>
        </p:nvSpPr>
        <p:spPr>
          <a:xfrm>
            <a:off x="0" y="5949950"/>
            <a:ext cx="900000" cy="900000"/>
          </a:xfrm>
          <a:prstGeom prst="rect">
            <a:avLst/>
          </a:prstGeom>
        </p:spPr>
        <p:txBody>
          <a:bodyPr lIns="72000" rIns="72000">
            <a:normAutofit/>
          </a:bodyPr>
          <a:lstStyle>
            <a:lvl1pPr algn="ctr">
              <a:defRPr sz="3600" b="0">
                <a:ln w="6350">
                  <a:solidFill>
                    <a:schemeClr val="tx2"/>
                  </a:solidFill>
                </a:ln>
                <a:noFill/>
              </a:defRPr>
            </a:lvl1pPr>
          </a:lstStyle>
          <a:p>
            <a:fld id="{63F9D384-533B-4C4E-B660-F861AA07D173}" type="slidenum">
              <a:rPr lang="en-US" smtClean="0"/>
              <a:pPr/>
              <a:t>‹#›</a:t>
            </a:fld>
            <a:endParaRPr lang="en-US"/>
          </a:p>
        </p:txBody>
      </p:sp>
      <p:cxnSp>
        <p:nvCxnSpPr>
          <p:cNvPr id="15" name="Straight Connector 14">
            <a:extLst>
              <a:ext uri="{FF2B5EF4-FFF2-40B4-BE49-F238E27FC236}">
                <a16:creationId xmlns:a16="http://schemas.microsoft.com/office/drawing/2014/main" id="{0D31C920-29CA-4744-9814-A4FCF4554907}"/>
              </a:ext>
            </a:extLst>
          </p:cNvPr>
          <p:cNvCxnSpPr>
            <a:cxnSpLocks/>
          </p:cNvCxnSpPr>
          <p:nvPr/>
        </p:nvCxnSpPr>
        <p:spPr>
          <a:xfrm>
            <a:off x="900000" y="0"/>
            <a:ext cx="0" cy="685800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357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8E95E-B3FC-4D66-AAC3-CE9FD633EBD6}"/>
              </a:ext>
            </a:extLst>
          </p:cNvPr>
          <p:cNvSpPr>
            <a:spLocks noGrp="1"/>
          </p:cNvSpPr>
          <p:nvPr>
            <p:ph type="title"/>
          </p:nvPr>
        </p:nvSpPr>
        <p:spPr/>
        <p:txBody>
          <a:bodyPr/>
          <a:lstStyle>
            <a:lvl1pPr>
              <a:lnSpc>
                <a:spcPct val="100000"/>
              </a:lnSpc>
              <a:defRPr/>
            </a:lvl1pPr>
          </a:lstStyle>
          <a:p>
            <a:r>
              <a:rPr lang="en-US"/>
              <a:t>Click to edit Master title style</a:t>
            </a:r>
          </a:p>
        </p:txBody>
      </p:sp>
      <p:sp>
        <p:nvSpPr>
          <p:cNvPr id="3" name="Vertical Text Placeholder 2">
            <a:extLst>
              <a:ext uri="{FF2B5EF4-FFF2-40B4-BE49-F238E27FC236}">
                <a16:creationId xmlns:a16="http://schemas.microsoft.com/office/drawing/2014/main" id="{B4D0FFAF-EB02-4979-83B6-66AD14845167}"/>
              </a:ext>
            </a:extLst>
          </p:cNvPr>
          <p:cNvSpPr>
            <a:spLocks noGrp="1"/>
          </p:cNvSpPr>
          <p:nvPr>
            <p:ph type="body" orient="vert" idx="1"/>
          </p:nvPr>
        </p:nvSpPr>
        <p:spPr/>
        <p:txBody>
          <a:bodyPr vert="eaVert"/>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Date Placeholder 3">
            <a:extLst>
              <a:ext uri="{FF2B5EF4-FFF2-40B4-BE49-F238E27FC236}">
                <a16:creationId xmlns:a16="http://schemas.microsoft.com/office/drawing/2014/main" id="{0AB40A8D-7F5B-455D-B9AC-EAFE05F87B49}"/>
              </a:ext>
            </a:extLst>
          </p:cNvPr>
          <p:cNvSpPr>
            <a:spLocks noGrp="1"/>
          </p:cNvSpPr>
          <p:nvPr>
            <p:ph type="dt" sz="half" idx="2"/>
          </p:nvPr>
        </p:nvSpPr>
        <p:spPr>
          <a:xfrm rot="5400000">
            <a:off x="-936000" y="1378800"/>
            <a:ext cx="2772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fld id="{6D51179E-60E8-4F2A-A3F9-6F3CE2ABCAF9}" type="datetime2">
              <a:rPr lang="en-US" smtClean="0"/>
              <a:pPr/>
              <a:t>Monday, July 7, 2025</a:t>
            </a:fld>
            <a:endParaRPr lang="en-US">
              <a:latin typeface="+mn-lt"/>
            </a:endParaRPr>
          </a:p>
        </p:txBody>
      </p:sp>
      <p:sp>
        <p:nvSpPr>
          <p:cNvPr id="13" name="Footer Placeholder 4">
            <a:extLst>
              <a:ext uri="{FF2B5EF4-FFF2-40B4-BE49-F238E27FC236}">
                <a16:creationId xmlns:a16="http://schemas.microsoft.com/office/drawing/2014/main" id="{45360FA1-A0D1-4CA7-BAC8-9C20FBB59E47}"/>
              </a:ext>
            </a:extLst>
          </p:cNvPr>
          <p:cNvSpPr>
            <a:spLocks noGrp="1"/>
          </p:cNvSpPr>
          <p:nvPr>
            <p:ph type="ftr" sz="quarter" idx="3"/>
          </p:nvPr>
        </p:nvSpPr>
        <p:spPr>
          <a:xfrm rot="5400000">
            <a:off x="-810000" y="4240800"/>
            <a:ext cx="2520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r>
              <a:rPr lang="en-US"/>
              <a:t>Sample Footer Text</a:t>
            </a:r>
            <a:endParaRPr lang="en-US">
              <a:latin typeface="+mn-lt"/>
            </a:endParaRPr>
          </a:p>
        </p:txBody>
      </p:sp>
      <p:sp>
        <p:nvSpPr>
          <p:cNvPr id="14" name="Slide Number Placeholder 5">
            <a:extLst>
              <a:ext uri="{FF2B5EF4-FFF2-40B4-BE49-F238E27FC236}">
                <a16:creationId xmlns:a16="http://schemas.microsoft.com/office/drawing/2014/main" id="{D2494D40-34C6-48DD-A14E-8065BE4F344D}"/>
              </a:ext>
            </a:extLst>
          </p:cNvPr>
          <p:cNvSpPr>
            <a:spLocks noGrp="1"/>
          </p:cNvSpPr>
          <p:nvPr>
            <p:ph type="sldNum" sz="quarter" idx="4"/>
          </p:nvPr>
        </p:nvSpPr>
        <p:spPr>
          <a:xfrm>
            <a:off x="0" y="5958000"/>
            <a:ext cx="900000" cy="900000"/>
          </a:xfrm>
          <a:prstGeom prst="rect">
            <a:avLst/>
          </a:prstGeom>
        </p:spPr>
        <p:txBody>
          <a:bodyPr lIns="0" tIns="0" rIns="0" bIns="0" anchor="ctr" anchorCtr="0"/>
          <a:lstStyle>
            <a:lvl1pPr algn="ctr">
              <a:defRPr sz="3600" b="0">
                <a:ln w="6350">
                  <a:solidFill>
                    <a:schemeClr val="tx2">
                      <a:alpha val="80000"/>
                    </a:schemeClr>
                  </a:solidFill>
                </a:ln>
                <a:noFill/>
                <a:latin typeface="+mn-lt"/>
                <a:ea typeface="Microsoft Sans Serif" panose="020B0604020202020204" pitchFamily="34" charset="0"/>
                <a:cs typeface="Microsoft Sans Serif" panose="020B0604020202020204" pitchFamily="34" charset="0"/>
              </a:defRPr>
            </a:lvl1pPr>
          </a:lstStyle>
          <a:p>
            <a:fld id="{63F9D384-533B-4C4E-B660-F861AA07D173}" type="slidenum">
              <a:rPr lang="en-US" smtClean="0"/>
              <a:pPr/>
              <a:t>‹#›</a:t>
            </a:fld>
            <a:endParaRPr lang="en-US">
              <a:latin typeface="+mn-lt"/>
            </a:endParaRPr>
          </a:p>
        </p:txBody>
      </p:sp>
      <p:cxnSp>
        <p:nvCxnSpPr>
          <p:cNvPr id="11" name="Straight Connector 10">
            <a:extLst>
              <a:ext uri="{FF2B5EF4-FFF2-40B4-BE49-F238E27FC236}">
                <a16:creationId xmlns:a16="http://schemas.microsoft.com/office/drawing/2014/main" id="{7C9D7C2D-6B7C-4FBF-9665-A9282DF48F83}"/>
              </a:ext>
            </a:extLst>
          </p:cNvPr>
          <p:cNvCxnSpPr>
            <a:cxnSpLocks/>
          </p:cNvCxnSpPr>
          <p:nvPr/>
        </p:nvCxnSpPr>
        <p:spPr>
          <a:xfrm>
            <a:off x="900000" y="0"/>
            <a:ext cx="0" cy="685800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5453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D1495EC-612C-4307-A7A6-017829B8C834}"/>
              </a:ext>
            </a:extLst>
          </p:cNvPr>
          <p:cNvSpPr>
            <a:spLocks noGrp="1"/>
          </p:cNvSpPr>
          <p:nvPr>
            <p:ph type="title" orient="vert"/>
          </p:nvPr>
        </p:nvSpPr>
        <p:spPr>
          <a:xfrm>
            <a:off x="8724900" y="365125"/>
            <a:ext cx="2628900" cy="512127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FE33132-1A8F-43A9-9321-6FCF01B0F354}"/>
              </a:ext>
            </a:extLst>
          </p:cNvPr>
          <p:cNvSpPr>
            <a:spLocks noGrp="1"/>
          </p:cNvSpPr>
          <p:nvPr>
            <p:ph type="body" orient="vert" idx="1"/>
          </p:nvPr>
        </p:nvSpPr>
        <p:spPr>
          <a:xfrm>
            <a:off x="838200" y="365125"/>
            <a:ext cx="7734300" cy="5121270"/>
          </a:xfrm>
        </p:spPr>
        <p:txBody>
          <a:bodyPr vert="eaVert"/>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FBF2CA1B-9192-487B-96D3-6D389608F1AA}"/>
              </a:ext>
            </a:extLst>
          </p:cNvPr>
          <p:cNvSpPr>
            <a:spLocks noGrp="1"/>
          </p:cNvSpPr>
          <p:nvPr>
            <p:ph type="dt" sz="half" idx="10"/>
          </p:nvPr>
        </p:nvSpPr>
        <p:spPr>
          <a:xfrm>
            <a:off x="442914" y="5957999"/>
            <a:ext cx="3457574" cy="900000"/>
          </a:xfrm>
          <a:prstGeom prst="rect">
            <a:avLst/>
          </a:prstGeom>
        </p:spPr>
        <p:txBody>
          <a:bodyPr/>
          <a:lstStyle>
            <a:lvl1pPr>
              <a:defRPr>
                <a:solidFill>
                  <a:schemeClr val="tx2"/>
                </a:solidFill>
              </a:defRPr>
            </a:lvl1pPr>
          </a:lstStyle>
          <a:p>
            <a:fld id="{1C32B061-4DDF-403A-A7DB-3B6FD0BE9165}" type="datetime2">
              <a:rPr lang="en-US" smtClean="0"/>
              <a:t>Monday, July 7, 2025</a:t>
            </a:fld>
            <a:endParaRPr lang="en-US"/>
          </a:p>
        </p:txBody>
      </p:sp>
      <p:sp>
        <p:nvSpPr>
          <p:cNvPr id="8" name="Footer Placeholder 4">
            <a:extLst>
              <a:ext uri="{FF2B5EF4-FFF2-40B4-BE49-F238E27FC236}">
                <a16:creationId xmlns:a16="http://schemas.microsoft.com/office/drawing/2014/main" id="{8B1C9EA4-CA0A-4396-B4AF-4523CD1B2489}"/>
              </a:ext>
            </a:extLst>
          </p:cNvPr>
          <p:cNvSpPr>
            <a:spLocks noGrp="1"/>
          </p:cNvSpPr>
          <p:nvPr>
            <p:ph type="ftr" sz="quarter" idx="11"/>
          </p:nvPr>
        </p:nvSpPr>
        <p:spPr>
          <a:xfrm>
            <a:off x="4367213" y="5957999"/>
            <a:ext cx="5400675" cy="900000"/>
          </a:xfrm>
          <a:prstGeom prst="rect">
            <a:avLst/>
          </a:prstGeom>
        </p:spPr>
        <p:txBody>
          <a:bodyPr/>
          <a:lstStyle>
            <a:lvl1pPr>
              <a:defRPr>
                <a:solidFill>
                  <a:schemeClr val="tx2"/>
                </a:solidFill>
              </a:defRPr>
            </a:lvl1pPr>
          </a:lstStyle>
          <a:p>
            <a:r>
              <a:rPr lang="en-US"/>
              <a:t>Sample Footer Text</a:t>
            </a:r>
          </a:p>
        </p:txBody>
      </p:sp>
      <p:sp>
        <p:nvSpPr>
          <p:cNvPr id="9" name="Slide Number Placeholder 5">
            <a:extLst>
              <a:ext uri="{FF2B5EF4-FFF2-40B4-BE49-F238E27FC236}">
                <a16:creationId xmlns:a16="http://schemas.microsoft.com/office/drawing/2014/main" id="{0CDDF132-C1DB-4EE0-85DA-1FFAC283574F}"/>
              </a:ext>
            </a:extLst>
          </p:cNvPr>
          <p:cNvSpPr>
            <a:spLocks noGrp="1"/>
          </p:cNvSpPr>
          <p:nvPr>
            <p:ph type="sldNum" sz="quarter" idx="12"/>
          </p:nvPr>
        </p:nvSpPr>
        <p:spPr>
          <a:xfrm>
            <a:off x="10236200" y="5957999"/>
            <a:ext cx="1476375" cy="900000"/>
          </a:xfrm>
          <a:prstGeom prst="rect">
            <a:avLst/>
          </a:prstGeom>
        </p:spPr>
        <p:txBody>
          <a:bodyPr tIns="72000" bIns="72000"/>
          <a:lstStyle>
            <a:lvl1pPr algn="r">
              <a:defRPr sz="3600" b="0">
                <a:ln w="6350">
                  <a:solidFill>
                    <a:schemeClr val="tx2">
                      <a:alpha val="80000"/>
                    </a:schemeClr>
                  </a:solidFill>
                </a:ln>
                <a:noFill/>
              </a:defRPr>
            </a:lvl1pPr>
          </a:lstStyle>
          <a:p>
            <a:fld id="{63F9D384-533B-4C4E-B660-F861AA07D173}" type="slidenum">
              <a:rPr lang="en-US" smtClean="0"/>
              <a:pPr/>
              <a:t>‹#›</a:t>
            </a:fld>
            <a:endParaRPr lang="en-US"/>
          </a:p>
        </p:txBody>
      </p:sp>
      <p:cxnSp>
        <p:nvCxnSpPr>
          <p:cNvPr id="10" name="Straight Connector 9">
            <a:extLst>
              <a:ext uri="{FF2B5EF4-FFF2-40B4-BE49-F238E27FC236}">
                <a16:creationId xmlns:a16="http://schemas.microsoft.com/office/drawing/2014/main" id="{08ECED4D-938A-4085-B475-DD4ED90A181B}"/>
              </a:ext>
            </a:extLst>
          </p:cNvPr>
          <p:cNvCxnSpPr>
            <a:cxnSpLocks/>
          </p:cNvCxnSpPr>
          <p:nvPr/>
        </p:nvCxnSpPr>
        <p:spPr>
          <a:xfrm>
            <a:off x="0" y="5958000"/>
            <a:ext cx="121932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7142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086052-6759-46BD-9531-D65FD95519FE}"/>
              </a:ext>
            </a:extLst>
          </p:cNvPr>
          <p:cNvSpPr>
            <a:spLocks noGrp="1"/>
          </p:cNvSpPr>
          <p:nvPr>
            <p:ph type="title"/>
          </p:nvPr>
        </p:nvSpPr>
        <p:spPr>
          <a:xfrm>
            <a:off x="1342800" y="327600"/>
            <a:ext cx="10407600" cy="1141200"/>
          </a:xfrm>
          <a:prstGeom prst="rect">
            <a:avLst/>
          </a:prstGeom>
        </p:spPr>
        <p:txBody>
          <a:bodyPr vert="horz" lIns="0" tIns="0" rIns="0" bIns="0" rtlCol="0" anchor="t" anchorCtr="0">
            <a:normAutofit/>
          </a:bodyPr>
          <a:lstStyle/>
          <a:p>
            <a:r>
              <a:rPr lang="en-US"/>
              <a:t>Click to edit Master title style</a:t>
            </a:r>
          </a:p>
        </p:txBody>
      </p:sp>
      <p:sp>
        <p:nvSpPr>
          <p:cNvPr id="3" name="Text Placeholder 2">
            <a:extLst>
              <a:ext uri="{FF2B5EF4-FFF2-40B4-BE49-F238E27FC236}">
                <a16:creationId xmlns:a16="http://schemas.microsoft.com/office/drawing/2014/main" id="{64E3C3A5-7533-48B0-9C15-F01656766E96}"/>
              </a:ext>
            </a:extLst>
          </p:cNvPr>
          <p:cNvSpPr>
            <a:spLocks noGrp="1"/>
          </p:cNvSpPr>
          <p:nvPr>
            <p:ph type="body" idx="1"/>
          </p:nvPr>
        </p:nvSpPr>
        <p:spPr>
          <a:xfrm>
            <a:off x="1342800" y="2059199"/>
            <a:ext cx="10407600" cy="435600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7135256E-21FA-473A-8EAF-34CE9AD37240}"/>
              </a:ext>
            </a:extLst>
          </p:cNvPr>
          <p:cNvSpPr>
            <a:spLocks noGrp="1"/>
          </p:cNvSpPr>
          <p:nvPr>
            <p:ph type="dt" sz="half" idx="2"/>
          </p:nvPr>
        </p:nvSpPr>
        <p:spPr>
          <a:xfrm rot="5400000">
            <a:off x="-936000" y="1378800"/>
            <a:ext cx="2772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fld id="{6C03BBDD-218C-4B2A-98A0-F5F369754705}" type="datetime2">
              <a:rPr lang="en-US" smtClean="0"/>
              <a:pPr/>
              <a:t>Monday, July 7, 2025</a:t>
            </a:fld>
            <a:endParaRPr lang="en-US">
              <a:latin typeface="+mn-lt"/>
            </a:endParaRPr>
          </a:p>
        </p:txBody>
      </p:sp>
      <p:sp>
        <p:nvSpPr>
          <p:cNvPr id="8" name="Footer Placeholder 4">
            <a:extLst>
              <a:ext uri="{FF2B5EF4-FFF2-40B4-BE49-F238E27FC236}">
                <a16:creationId xmlns:a16="http://schemas.microsoft.com/office/drawing/2014/main" id="{88A99857-D06D-4AFF-8777-07EF0A15F662}"/>
              </a:ext>
            </a:extLst>
          </p:cNvPr>
          <p:cNvSpPr>
            <a:spLocks noGrp="1"/>
          </p:cNvSpPr>
          <p:nvPr>
            <p:ph type="ftr" sz="quarter" idx="3"/>
          </p:nvPr>
        </p:nvSpPr>
        <p:spPr>
          <a:xfrm rot="5400000">
            <a:off x="-810000" y="4240800"/>
            <a:ext cx="2520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r>
              <a:rPr lang="en-US"/>
              <a:t>Sample Footer Text</a:t>
            </a:r>
            <a:endParaRPr lang="en-US">
              <a:latin typeface="+mn-lt"/>
            </a:endParaRPr>
          </a:p>
        </p:txBody>
      </p:sp>
      <p:sp>
        <p:nvSpPr>
          <p:cNvPr id="9" name="Slide Number Placeholder 5">
            <a:extLst>
              <a:ext uri="{FF2B5EF4-FFF2-40B4-BE49-F238E27FC236}">
                <a16:creationId xmlns:a16="http://schemas.microsoft.com/office/drawing/2014/main" id="{9172703B-0DDF-46CE-AC34-6233579943D0}"/>
              </a:ext>
            </a:extLst>
          </p:cNvPr>
          <p:cNvSpPr>
            <a:spLocks noGrp="1"/>
          </p:cNvSpPr>
          <p:nvPr>
            <p:ph type="sldNum" sz="quarter" idx="4"/>
          </p:nvPr>
        </p:nvSpPr>
        <p:spPr>
          <a:xfrm>
            <a:off x="0" y="5958000"/>
            <a:ext cx="900000" cy="900000"/>
          </a:xfrm>
          <a:prstGeom prst="rect">
            <a:avLst/>
          </a:prstGeom>
        </p:spPr>
        <p:txBody>
          <a:bodyPr lIns="0" tIns="0" rIns="0" bIns="0" anchor="ctr" anchorCtr="0"/>
          <a:lstStyle>
            <a:lvl1pPr algn="ctr">
              <a:defRPr sz="3600" b="0">
                <a:ln w="6350">
                  <a:solidFill>
                    <a:schemeClr val="tx2">
                      <a:alpha val="80000"/>
                    </a:schemeClr>
                  </a:solidFill>
                </a:ln>
                <a:noFill/>
                <a:latin typeface="+mn-lt"/>
                <a:ea typeface="Microsoft Sans Serif" panose="020B0604020202020204" pitchFamily="34" charset="0"/>
                <a:cs typeface="Microsoft Sans Serif" panose="020B0604020202020204" pitchFamily="34" charset="0"/>
              </a:defRPr>
            </a:lvl1pPr>
          </a:lstStyle>
          <a:p>
            <a:fld id="{63F9D384-533B-4C4E-B660-F861AA07D173}" type="slidenum">
              <a:rPr lang="en-US" smtClean="0"/>
              <a:pPr/>
              <a:t>‹#›</a:t>
            </a:fld>
            <a:endParaRPr lang="en-US">
              <a:latin typeface="+mn-lt"/>
            </a:endParaRPr>
          </a:p>
        </p:txBody>
      </p:sp>
    </p:spTree>
    <p:extLst>
      <p:ext uri="{BB962C8B-B14F-4D97-AF65-F5344CB8AC3E}">
        <p14:creationId xmlns:p14="http://schemas.microsoft.com/office/powerpoint/2010/main" val="19561894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100000"/>
        </a:lnSpc>
        <a:spcBef>
          <a:spcPct val="0"/>
        </a:spcBef>
        <a:buNone/>
        <a:defRPr sz="4800" kern="1200">
          <a:solidFill>
            <a:schemeClr val="tx2"/>
          </a:solidFill>
          <a:latin typeface="+mj-lt"/>
          <a:ea typeface="Microsoft Sans Serif" panose="020B0604020202020204" pitchFamily="34" charset="0"/>
          <a:cs typeface="Microsoft Sans Serif" panose="020B0604020202020204" pitchFamily="34" charset="0"/>
        </a:defRPr>
      </a:lvl1pPr>
    </p:titleStyle>
    <p:bodyStyle>
      <a:lvl1pPr marL="360000" indent="-360000" algn="l" defTabSz="914400" rtl="0" eaLnBrk="1" latinLnBrk="0" hangingPunct="1">
        <a:lnSpc>
          <a:spcPct val="120000"/>
        </a:lnSpc>
        <a:spcBef>
          <a:spcPts val="800"/>
        </a:spcBef>
        <a:buSzPct val="70000"/>
        <a:buFont typeface="Wingdings 2" panose="05020102010507070707" pitchFamily="18" charset="2"/>
        <a:buChar char="à"/>
        <a:defRPr sz="2000" kern="1200">
          <a:solidFill>
            <a:schemeClr val="tx2">
              <a:alpha val="77000"/>
            </a:schemeClr>
          </a:solidFill>
          <a:latin typeface="+mn-lt"/>
          <a:ea typeface="Microsoft Sans Serif" panose="020B0604020202020204" pitchFamily="34" charset="0"/>
          <a:cs typeface="Microsoft Sans Serif" panose="020B0604020202020204" pitchFamily="34" charset="0"/>
        </a:defRPr>
      </a:lvl1pPr>
      <a:lvl2pPr marL="720000" indent="-360000" algn="l" defTabSz="914400" rtl="0" eaLnBrk="1" latinLnBrk="0" hangingPunct="1">
        <a:lnSpc>
          <a:spcPct val="120000"/>
        </a:lnSpc>
        <a:spcBef>
          <a:spcPts val="800"/>
        </a:spcBef>
        <a:buSzPct val="70000"/>
        <a:buFont typeface="Wingdings 2" panose="05020102010507070707" pitchFamily="18" charset="2"/>
        <a:buChar char="à"/>
        <a:defRPr sz="2000" kern="1200">
          <a:solidFill>
            <a:schemeClr val="tx2">
              <a:alpha val="77000"/>
            </a:schemeClr>
          </a:solidFill>
          <a:latin typeface="+mn-lt"/>
          <a:ea typeface="Microsoft Sans Serif" panose="020B0604020202020204" pitchFamily="34" charset="0"/>
          <a:cs typeface="Microsoft Sans Serif" panose="020B0604020202020204" pitchFamily="34" charset="0"/>
        </a:defRPr>
      </a:lvl2pPr>
      <a:lvl3pPr marL="1143000" indent="-288000" algn="l" defTabSz="914400" rtl="0" eaLnBrk="1" latinLnBrk="0" hangingPunct="1">
        <a:lnSpc>
          <a:spcPct val="120000"/>
        </a:lnSpc>
        <a:spcBef>
          <a:spcPts val="800"/>
        </a:spcBef>
        <a:buSzPct val="70000"/>
        <a:buFont typeface="Wingdings 2" panose="05020102010507070707" pitchFamily="18" charset="2"/>
        <a:buChar char="à"/>
        <a:defRPr sz="1600" kern="1200">
          <a:solidFill>
            <a:schemeClr val="tx2">
              <a:alpha val="77000"/>
            </a:schemeClr>
          </a:solidFill>
          <a:latin typeface="+mn-lt"/>
          <a:ea typeface="Microsoft Sans Serif" panose="020B0604020202020204" pitchFamily="34" charset="0"/>
          <a:cs typeface="Microsoft Sans Serif" panose="020B0604020202020204" pitchFamily="34" charset="0"/>
        </a:defRPr>
      </a:lvl3pPr>
      <a:lvl4pPr marL="1600200" indent="-288000" algn="l" defTabSz="914400" rtl="0" eaLnBrk="1" latinLnBrk="0" hangingPunct="1">
        <a:lnSpc>
          <a:spcPct val="120000"/>
        </a:lnSpc>
        <a:spcBef>
          <a:spcPts val="800"/>
        </a:spcBef>
        <a:buSzPct val="70000"/>
        <a:buFont typeface="Wingdings 2" panose="05020102010507070707" pitchFamily="18" charset="2"/>
        <a:buChar char="à"/>
        <a:defRPr sz="1600" kern="1200">
          <a:solidFill>
            <a:schemeClr val="tx2">
              <a:alpha val="77000"/>
            </a:schemeClr>
          </a:solidFill>
          <a:latin typeface="+mn-lt"/>
          <a:ea typeface="Microsoft Sans Serif" panose="020B0604020202020204" pitchFamily="34" charset="0"/>
          <a:cs typeface="Microsoft Sans Serif" panose="020B0604020202020204" pitchFamily="34" charset="0"/>
        </a:defRPr>
      </a:lvl4pPr>
      <a:lvl5pPr marL="2057400" indent="-288000" algn="l" defTabSz="914400" rtl="0" eaLnBrk="1" latinLnBrk="0" hangingPunct="1">
        <a:lnSpc>
          <a:spcPct val="120000"/>
        </a:lnSpc>
        <a:spcBef>
          <a:spcPts val="800"/>
        </a:spcBef>
        <a:buSzPct val="70000"/>
        <a:buFont typeface="Wingdings 2" panose="05020102010507070707" pitchFamily="18" charset="2"/>
        <a:buChar char="à"/>
        <a:defRPr sz="1600" kern="1200">
          <a:solidFill>
            <a:schemeClr val="tx2">
              <a:alpha val="77000"/>
            </a:schemeClr>
          </a:solidFill>
          <a:latin typeface="+mn-lt"/>
          <a:ea typeface="Microsoft Sans Serif" panose="020B0604020202020204" pitchFamily="34" charset="0"/>
          <a:cs typeface="Microsoft Sans Serif"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hyperlink" Target="mailto:j.l.Russell@bham.ac.uk" TargetMode="Externa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goodreads.com/book/show/1829523.Epistemic_Injustice" TargetMode="Externa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goodreads.com/book/show/1829523.Epistemic_Injustice" TargetMode="Externa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duncanstephen.net/trends-that-exclude/" TargetMode="Externa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duncanstephen.net/trends-that-exclude/" TargetMode="Externa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duncanstephen.net/trends-that-exclude/" TargetMode="Externa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duncanstephen.net/trends-that-exclude/" TargetMode="Externa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gov.uk/government/publications/psychosis-data-repor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A606F-EACB-6E38-E9BF-582B48B089DB}"/>
              </a:ext>
            </a:extLst>
          </p:cNvPr>
          <p:cNvSpPr>
            <a:spLocks noGrp="1"/>
          </p:cNvSpPr>
          <p:nvPr>
            <p:ph type="ctrTitle"/>
          </p:nvPr>
        </p:nvSpPr>
        <p:spPr>
          <a:xfrm>
            <a:off x="442912" y="527841"/>
            <a:ext cx="11306175" cy="1690997"/>
          </a:xfrm>
        </p:spPr>
        <p:txBody>
          <a:bodyPr>
            <a:normAutofit fontScale="90000"/>
          </a:bodyPr>
          <a:lstStyle/>
          <a:p>
            <a:r>
              <a:rPr lang="en-GB" dirty="0"/>
              <a:t>Intersectional invisibility and its impact on belongingness and being understood</a:t>
            </a:r>
            <a:endParaRPr lang="en-US" sz="3100" dirty="0">
              <a:solidFill>
                <a:schemeClr val="tx1"/>
              </a:solidFill>
              <a:ea typeface="+mj-lt"/>
              <a:cs typeface="+mj-lt"/>
            </a:endParaRPr>
          </a:p>
        </p:txBody>
      </p:sp>
      <p:sp>
        <p:nvSpPr>
          <p:cNvPr id="3" name="Subtitle 2">
            <a:extLst>
              <a:ext uri="{FF2B5EF4-FFF2-40B4-BE49-F238E27FC236}">
                <a16:creationId xmlns:a16="http://schemas.microsoft.com/office/drawing/2014/main" id="{5D8BF654-2D67-C991-D509-9BE4F244728A}"/>
              </a:ext>
            </a:extLst>
          </p:cNvPr>
          <p:cNvSpPr>
            <a:spLocks noGrp="1"/>
          </p:cNvSpPr>
          <p:nvPr>
            <p:ph type="subTitle" idx="1"/>
          </p:nvPr>
        </p:nvSpPr>
        <p:spPr>
          <a:xfrm>
            <a:off x="442912" y="2560377"/>
            <a:ext cx="11306175" cy="2445758"/>
          </a:xfrm>
        </p:spPr>
        <p:txBody>
          <a:bodyPr>
            <a:noAutofit/>
          </a:bodyPr>
          <a:lstStyle/>
          <a:p>
            <a:r>
              <a:rPr lang="en-GB" sz="2400" dirty="0">
                <a:solidFill>
                  <a:srgbClr val="663300"/>
                </a:solidFill>
              </a:rPr>
              <a:t>Dr Jodie Louise Russell</a:t>
            </a:r>
          </a:p>
          <a:p>
            <a:r>
              <a:rPr lang="en-GB" sz="2400" dirty="0">
                <a:solidFill>
                  <a:srgbClr val="663300"/>
                </a:solidFill>
              </a:rPr>
              <a:t>Research Fellow</a:t>
            </a:r>
          </a:p>
          <a:p>
            <a:r>
              <a:rPr lang="en-GB" sz="2400" dirty="0">
                <a:solidFill>
                  <a:srgbClr val="663300"/>
                </a:solidFill>
              </a:rPr>
              <a:t>Epistemic Injustice in Healthcare project (EPIC)</a:t>
            </a:r>
          </a:p>
          <a:p>
            <a:r>
              <a:rPr lang="en-GB" sz="2400" dirty="0">
                <a:solidFill>
                  <a:srgbClr val="663300"/>
                </a:solidFill>
              </a:rPr>
              <a:t>Birmingham Network for Phenomenology and Mental Health</a:t>
            </a:r>
          </a:p>
          <a:p>
            <a:endParaRPr lang="en-GB" sz="2400" dirty="0">
              <a:solidFill>
                <a:srgbClr val="663300"/>
              </a:solidFill>
            </a:endParaRPr>
          </a:p>
          <a:p>
            <a:r>
              <a:rPr lang="en-GB" sz="2400" dirty="0">
                <a:solidFill>
                  <a:srgbClr val="663300"/>
                </a:solidFill>
              </a:rPr>
              <a:t>School of Psychology, University of Birmingham</a:t>
            </a:r>
          </a:p>
          <a:p>
            <a:r>
              <a:rPr lang="en-GB" sz="2400" dirty="0">
                <a:solidFill>
                  <a:srgbClr val="663300"/>
                </a:solidFill>
                <a:hlinkClick r:id="rId2"/>
              </a:rPr>
              <a:t>j.l.russell@bham.ac.uk</a:t>
            </a:r>
            <a:r>
              <a:rPr lang="en-GB" sz="2400" dirty="0">
                <a:solidFill>
                  <a:srgbClr val="663300"/>
                </a:solidFill>
              </a:rPr>
              <a:t> • @jelliedsours.bsky.social</a:t>
            </a:r>
          </a:p>
        </p:txBody>
      </p:sp>
      <p:pic>
        <p:nvPicPr>
          <p:cNvPr id="6" name="Picture 5">
            <a:extLst>
              <a:ext uri="{FF2B5EF4-FFF2-40B4-BE49-F238E27FC236}">
                <a16:creationId xmlns:a16="http://schemas.microsoft.com/office/drawing/2014/main" id="{EF6BBDDB-BE9C-CFC0-3E4D-AD421556685C}"/>
              </a:ext>
            </a:extLst>
          </p:cNvPr>
          <p:cNvPicPr>
            <a:picLocks noChangeAspect="1"/>
          </p:cNvPicPr>
          <p:nvPr/>
        </p:nvPicPr>
        <p:blipFill>
          <a:blip r:embed="rId3"/>
          <a:stretch>
            <a:fillRect/>
          </a:stretch>
        </p:blipFill>
        <p:spPr>
          <a:xfrm>
            <a:off x="10503243" y="6003675"/>
            <a:ext cx="753503" cy="753503"/>
          </a:xfrm>
          <a:prstGeom prst="rect">
            <a:avLst/>
          </a:prstGeom>
        </p:spPr>
      </p:pic>
      <p:pic>
        <p:nvPicPr>
          <p:cNvPr id="8" name="Picture 7" descr="A white w on a black background&#10;&#10;Description automatically generated">
            <a:extLst>
              <a:ext uri="{FF2B5EF4-FFF2-40B4-BE49-F238E27FC236}">
                <a16:creationId xmlns:a16="http://schemas.microsoft.com/office/drawing/2014/main" id="{BBEDEFB4-4143-D3F7-0625-66E2D021F5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92158" y="6061955"/>
            <a:ext cx="695223" cy="695223"/>
          </a:xfrm>
          <a:prstGeom prst="rect">
            <a:avLst/>
          </a:prstGeom>
        </p:spPr>
      </p:pic>
      <p:pic>
        <p:nvPicPr>
          <p:cNvPr id="11" name="Picture 10" descr="A black background with a yellow line&#10;&#10;AI-generated content may be incorrect.">
            <a:extLst>
              <a:ext uri="{FF2B5EF4-FFF2-40B4-BE49-F238E27FC236}">
                <a16:creationId xmlns:a16="http://schemas.microsoft.com/office/drawing/2014/main" id="{34A6F7C6-6755-F295-2BA1-CD1663CE014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881816"/>
            <a:ext cx="4050814" cy="1133095"/>
          </a:xfrm>
          <a:prstGeom prst="rect">
            <a:avLst/>
          </a:prstGeom>
        </p:spPr>
      </p:pic>
      <p:pic>
        <p:nvPicPr>
          <p:cNvPr id="13" name="Picture 12" descr="A logo with red blue and white circles&#10;&#10;AI-generated content may be incorrect.">
            <a:extLst>
              <a:ext uri="{FF2B5EF4-FFF2-40B4-BE49-F238E27FC236}">
                <a16:creationId xmlns:a16="http://schemas.microsoft.com/office/drawing/2014/main" id="{290E73C2-3508-9D84-BB99-495BAB867B6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39985" y="6028391"/>
            <a:ext cx="753502" cy="753502"/>
          </a:xfrm>
          <a:prstGeom prst="rect">
            <a:avLst/>
          </a:prstGeom>
        </p:spPr>
      </p:pic>
      <p:pic>
        <p:nvPicPr>
          <p:cNvPr id="5" name="Picture 4" descr="A group of people in a circle&#10;&#10;AI-generated content may be incorrect.">
            <a:extLst>
              <a:ext uri="{FF2B5EF4-FFF2-40B4-BE49-F238E27FC236}">
                <a16:creationId xmlns:a16="http://schemas.microsoft.com/office/drawing/2014/main" id="{6CE0B10A-FF2A-A29B-F82E-DF6FC00F3B8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88443" y="3216378"/>
            <a:ext cx="2483548" cy="2483548"/>
          </a:xfrm>
          <a:prstGeom prst="rect">
            <a:avLst/>
          </a:prstGeom>
        </p:spPr>
      </p:pic>
    </p:spTree>
    <p:extLst>
      <p:ext uri="{BB962C8B-B14F-4D97-AF65-F5344CB8AC3E}">
        <p14:creationId xmlns:p14="http://schemas.microsoft.com/office/powerpoint/2010/main" val="34504695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A4D67-7BA9-0A4B-25C0-BA88BA89497E}"/>
              </a:ext>
            </a:extLst>
          </p:cNvPr>
          <p:cNvSpPr>
            <a:spLocks noGrp="1"/>
          </p:cNvSpPr>
          <p:nvPr>
            <p:ph type="title"/>
          </p:nvPr>
        </p:nvSpPr>
        <p:spPr/>
        <p:txBody>
          <a:bodyPr/>
          <a:lstStyle/>
          <a:p>
            <a:r>
              <a:rPr lang="en-GB">
                <a:solidFill>
                  <a:srgbClr val="663300"/>
                </a:solidFill>
              </a:rPr>
              <a:t>Introduction</a:t>
            </a:r>
          </a:p>
        </p:txBody>
      </p:sp>
      <p:sp>
        <p:nvSpPr>
          <p:cNvPr id="3" name="Content Placeholder 2">
            <a:extLst>
              <a:ext uri="{FF2B5EF4-FFF2-40B4-BE49-F238E27FC236}">
                <a16:creationId xmlns:a16="http://schemas.microsoft.com/office/drawing/2014/main" id="{4D668829-6328-194F-1266-70929A51FDCB}"/>
              </a:ext>
            </a:extLst>
          </p:cNvPr>
          <p:cNvSpPr>
            <a:spLocks noGrp="1"/>
          </p:cNvSpPr>
          <p:nvPr>
            <p:ph idx="1"/>
          </p:nvPr>
        </p:nvSpPr>
        <p:spPr>
          <a:xfrm>
            <a:off x="1343025" y="1714585"/>
            <a:ext cx="10544919" cy="4356100"/>
          </a:xfrm>
        </p:spPr>
        <p:txBody>
          <a:bodyPr vert="horz" lIns="0" tIns="0" rIns="0" bIns="0" rtlCol="0" anchor="t">
            <a:noAutofit/>
          </a:bodyPr>
          <a:lstStyle/>
          <a:p>
            <a:pPr marL="359410" indent="-359410"/>
            <a:r>
              <a:rPr lang="en-GB" sz="2400" dirty="0">
                <a:solidFill>
                  <a:srgbClr val="663300"/>
                </a:solidFill>
                <a:ea typeface="Microsoft Sans Serif"/>
                <a:cs typeface="Microsoft Sans Serif"/>
              </a:rPr>
              <a:t>Project aim: to investigate the impact of epistemic injustice on young people with psychosis on their sense of belonging</a:t>
            </a:r>
            <a:endParaRPr lang="en-GB" sz="2400" dirty="0">
              <a:solidFill>
                <a:srgbClr val="663300"/>
              </a:solidFill>
            </a:endParaRPr>
          </a:p>
          <a:p>
            <a:pPr marL="359410" indent="-359410"/>
            <a:endParaRPr lang="en-GB" sz="2400" dirty="0">
              <a:solidFill>
                <a:srgbClr val="663300"/>
              </a:solidFill>
            </a:endParaRPr>
          </a:p>
          <a:p>
            <a:pPr marL="359410" indent="-359410"/>
            <a:r>
              <a:rPr lang="en-GB" sz="2400" dirty="0">
                <a:solidFill>
                  <a:srgbClr val="663300"/>
                </a:solidFill>
              </a:rPr>
              <a:t>Overview of talk:</a:t>
            </a:r>
          </a:p>
          <a:p>
            <a:pPr marL="719455" lvl="1" indent="-359410">
              <a:buFont typeface="Wingdings 2"/>
              <a:buChar char="à"/>
            </a:pPr>
            <a:r>
              <a:rPr lang="en-GB" sz="2400" dirty="0">
                <a:solidFill>
                  <a:srgbClr val="663300"/>
                </a:solidFill>
                <a:ea typeface="Microsoft Sans Serif"/>
                <a:cs typeface="Microsoft Sans Serif"/>
              </a:rPr>
              <a:t>Epistemic Injustice, young people and psychosis </a:t>
            </a:r>
          </a:p>
          <a:p>
            <a:pPr marL="719455" lvl="1" indent="-359410">
              <a:buFont typeface="Wingdings 2"/>
              <a:buChar char="à"/>
            </a:pPr>
            <a:r>
              <a:rPr lang="en-GB" sz="2400" dirty="0">
                <a:solidFill>
                  <a:srgbClr val="663300"/>
                </a:solidFill>
                <a:ea typeface="Microsoft Sans Serif"/>
                <a:cs typeface="Microsoft Sans Serif"/>
              </a:rPr>
              <a:t>The impact of intersectionality and epistemic injustice on health research</a:t>
            </a:r>
            <a:endParaRPr lang="en-US" sz="2400" dirty="0">
              <a:solidFill>
                <a:srgbClr val="000000"/>
              </a:solidFill>
              <a:ea typeface="Microsoft Sans Serif"/>
              <a:cs typeface="Microsoft Sans Serif"/>
            </a:endParaRPr>
          </a:p>
        </p:txBody>
      </p:sp>
    </p:spTree>
    <p:extLst>
      <p:ext uri="{BB962C8B-B14F-4D97-AF65-F5344CB8AC3E}">
        <p14:creationId xmlns:p14="http://schemas.microsoft.com/office/powerpoint/2010/main" val="17139100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8A857-933A-B353-75DA-9761F97A9007}"/>
              </a:ext>
            </a:extLst>
          </p:cNvPr>
          <p:cNvSpPr>
            <a:spLocks noGrp="1"/>
          </p:cNvSpPr>
          <p:nvPr>
            <p:ph type="title"/>
          </p:nvPr>
        </p:nvSpPr>
        <p:spPr/>
        <p:txBody>
          <a:bodyPr>
            <a:normAutofit/>
          </a:bodyPr>
          <a:lstStyle/>
          <a:p>
            <a:r>
              <a:rPr lang="en-GB" dirty="0">
                <a:solidFill>
                  <a:srgbClr val="663300"/>
                </a:solidFill>
              </a:rPr>
              <a:t>1. Young people and psychosis</a:t>
            </a:r>
          </a:p>
        </p:txBody>
      </p:sp>
      <p:sp>
        <p:nvSpPr>
          <p:cNvPr id="3" name="Content Placeholder 2">
            <a:extLst>
              <a:ext uri="{FF2B5EF4-FFF2-40B4-BE49-F238E27FC236}">
                <a16:creationId xmlns:a16="http://schemas.microsoft.com/office/drawing/2014/main" id="{52F2808A-CA7E-1387-E469-534C5EE76494}"/>
              </a:ext>
            </a:extLst>
          </p:cNvPr>
          <p:cNvSpPr>
            <a:spLocks noGrp="1"/>
          </p:cNvSpPr>
          <p:nvPr>
            <p:ph idx="1"/>
          </p:nvPr>
        </p:nvSpPr>
        <p:spPr>
          <a:xfrm>
            <a:off x="1087858" y="1362161"/>
            <a:ext cx="9069396" cy="4356100"/>
          </a:xfrm>
        </p:spPr>
        <p:txBody>
          <a:bodyPr/>
          <a:lstStyle/>
          <a:p>
            <a:r>
              <a:rPr lang="en-GB" sz="2400" dirty="0">
                <a:solidFill>
                  <a:srgbClr val="663300"/>
                </a:solidFill>
              </a:rPr>
              <a:t>Patients often feel that clinicians, and even their loved ones, </a:t>
            </a:r>
            <a:r>
              <a:rPr lang="en-GB" sz="2400" b="1" dirty="0">
                <a:solidFill>
                  <a:srgbClr val="663300"/>
                </a:solidFill>
              </a:rPr>
              <a:t>don’t listen to their experiences or take their reports seriously</a:t>
            </a:r>
          </a:p>
          <a:p>
            <a:endParaRPr lang="en-GB" sz="2400" dirty="0">
              <a:solidFill>
                <a:srgbClr val="663300"/>
              </a:solidFill>
            </a:endParaRPr>
          </a:p>
          <a:p>
            <a:r>
              <a:rPr lang="en-GB" sz="2400" dirty="0">
                <a:solidFill>
                  <a:srgbClr val="663300"/>
                </a:solidFill>
              </a:rPr>
              <a:t>A lack of credibility afforded to patient testimony </a:t>
            </a:r>
            <a:r>
              <a:rPr lang="en-GB" sz="2400" b="1" dirty="0">
                <a:solidFill>
                  <a:srgbClr val="663300"/>
                </a:solidFill>
              </a:rPr>
              <a:t>can often lead to harm </a:t>
            </a:r>
          </a:p>
          <a:p>
            <a:pPr lvl="1"/>
            <a:r>
              <a:rPr lang="en-GB" sz="2400" dirty="0">
                <a:solidFill>
                  <a:srgbClr val="663300"/>
                </a:solidFill>
              </a:rPr>
              <a:t>For example: misdiagnosis, over pathologization or under-pathologization, a failing trust in healthcare professionals or the patient themselves, and inadequate or inappropriate treatment</a:t>
            </a:r>
          </a:p>
          <a:p>
            <a:pPr lvl="1"/>
            <a:endParaRPr lang="en-GB" sz="1600" dirty="0">
              <a:solidFill>
                <a:srgbClr val="663300"/>
              </a:solidFill>
            </a:endParaRPr>
          </a:p>
        </p:txBody>
      </p:sp>
      <p:pic>
        <p:nvPicPr>
          <p:cNvPr id="4" name="Picture 3" descr="A book cover with a white wall&#10;&#10;AI-generated content may be incorrect.">
            <a:extLst>
              <a:ext uri="{FF2B5EF4-FFF2-40B4-BE49-F238E27FC236}">
                <a16:creationId xmlns:a16="http://schemas.microsoft.com/office/drawing/2014/main" id="{BA4E98C4-B936-2457-D1D4-D7E783C51314}"/>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232885" y="2412538"/>
            <a:ext cx="1769487" cy="2718485"/>
          </a:xfrm>
          <a:prstGeom prst="rect">
            <a:avLst/>
          </a:prstGeom>
        </p:spPr>
      </p:pic>
    </p:spTree>
    <p:extLst>
      <p:ext uri="{BB962C8B-B14F-4D97-AF65-F5344CB8AC3E}">
        <p14:creationId xmlns:p14="http://schemas.microsoft.com/office/powerpoint/2010/main" val="37709175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35011BDD-81DF-6B3A-BB9A-184B5E6F81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32221E-6DAD-8DD0-4D30-E58FD4B6019E}"/>
              </a:ext>
            </a:extLst>
          </p:cNvPr>
          <p:cNvSpPr>
            <a:spLocks noGrp="1"/>
          </p:cNvSpPr>
          <p:nvPr>
            <p:ph type="title"/>
          </p:nvPr>
        </p:nvSpPr>
        <p:spPr/>
        <p:txBody>
          <a:bodyPr>
            <a:normAutofit/>
          </a:bodyPr>
          <a:lstStyle/>
          <a:p>
            <a:r>
              <a:rPr lang="en-GB" dirty="0">
                <a:solidFill>
                  <a:srgbClr val="663300"/>
                </a:solidFill>
              </a:rPr>
              <a:t>1. Young people and psychosis</a:t>
            </a:r>
          </a:p>
        </p:txBody>
      </p:sp>
      <p:sp>
        <p:nvSpPr>
          <p:cNvPr id="3" name="Content Placeholder 2">
            <a:extLst>
              <a:ext uri="{FF2B5EF4-FFF2-40B4-BE49-F238E27FC236}">
                <a16:creationId xmlns:a16="http://schemas.microsoft.com/office/drawing/2014/main" id="{738DFB69-8FBF-A3D9-47F2-C7C61F3F3D88}"/>
              </a:ext>
            </a:extLst>
          </p:cNvPr>
          <p:cNvSpPr>
            <a:spLocks noGrp="1"/>
          </p:cNvSpPr>
          <p:nvPr>
            <p:ph idx="1"/>
          </p:nvPr>
        </p:nvSpPr>
        <p:spPr>
          <a:xfrm>
            <a:off x="1087858" y="1362161"/>
            <a:ext cx="9069396" cy="4356100"/>
          </a:xfrm>
        </p:spPr>
        <p:txBody>
          <a:bodyPr/>
          <a:lstStyle/>
          <a:p>
            <a:r>
              <a:rPr lang="en-GB" sz="2400" dirty="0">
                <a:solidFill>
                  <a:srgbClr val="663300"/>
                </a:solidFill>
              </a:rPr>
              <a:t>Discrediting patient experience </a:t>
            </a:r>
            <a:r>
              <a:rPr lang="en-GB" sz="2400" b="1" dirty="0">
                <a:solidFill>
                  <a:srgbClr val="663300"/>
                </a:solidFill>
              </a:rPr>
              <a:t>based on prejudice </a:t>
            </a:r>
            <a:r>
              <a:rPr lang="en-GB" sz="2400" dirty="0">
                <a:solidFill>
                  <a:srgbClr val="663300"/>
                </a:solidFill>
              </a:rPr>
              <a:t>is a form of </a:t>
            </a:r>
            <a:r>
              <a:rPr lang="en-GB" sz="2400" b="1" dirty="0">
                <a:solidFill>
                  <a:srgbClr val="663300"/>
                </a:solidFill>
              </a:rPr>
              <a:t>epistemic injustice</a:t>
            </a:r>
            <a:r>
              <a:rPr lang="en-GB" sz="2400" dirty="0">
                <a:solidFill>
                  <a:srgbClr val="663300"/>
                </a:solidFill>
              </a:rPr>
              <a:t> (Fricker 2007)</a:t>
            </a:r>
          </a:p>
          <a:p>
            <a:endParaRPr lang="en-GB" sz="2400" dirty="0">
              <a:solidFill>
                <a:srgbClr val="663300"/>
              </a:solidFill>
            </a:endParaRPr>
          </a:p>
          <a:p>
            <a:r>
              <a:rPr lang="en-GB" sz="2400" dirty="0">
                <a:solidFill>
                  <a:srgbClr val="663300"/>
                </a:solidFill>
              </a:rPr>
              <a:t>Two main types: </a:t>
            </a:r>
          </a:p>
          <a:p>
            <a:pPr lvl="1"/>
            <a:r>
              <a:rPr lang="en-GB" sz="2400" b="1" dirty="0">
                <a:solidFill>
                  <a:srgbClr val="663300"/>
                </a:solidFill>
              </a:rPr>
              <a:t>Testimonial injustice</a:t>
            </a:r>
            <a:r>
              <a:rPr lang="en-GB" sz="2400" dirty="0">
                <a:solidFill>
                  <a:srgbClr val="663300"/>
                </a:solidFill>
              </a:rPr>
              <a:t>: where an individual is harmed due to being </a:t>
            </a:r>
            <a:r>
              <a:rPr lang="en-GB" sz="2400" b="1" dirty="0">
                <a:solidFill>
                  <a:srgbClr val="663300"/>
                </a:solidFill>
              </a:rPr>
              <a:t>treated as an inadequate knower</a:t>
            </a:r>
            <a:r>
              <a:rPr lang="en-GB" sz="2400" dirty="0">
                <a:solidFill>
                  <a:srgbClr val="663300"/>
                </a:solidFill>
              </a:rPr>
              <a:t> in a given situation</a:t>
            </a:r>
          </a:p>
          <a:p>
            <a:pPr lvl="1"/>
            <a:r>
              <a:rPr lang="en-GB" sz="2400" b="1" dirty="0">
                <a:solidFill>
                  <a:srgbClr val="663300"/>
                </a:solidFill>
              </a:rPr>
              <a:t>Hermeneutic injustice</a:t>
            </a:r>
            <a:r>
              <a:rPr lang="en-GB" sz="2400" dirty="0">
                <a:solidFill>
                  <a:srgbClr val="663300"/>
                </a:solidFill>
              </a:rPr>
              <a:t>: where individuals are </a:t>
            </a:r>
            <a:r>
              <a:rPr lang="en-GB" sz="2400" b="1" dirty="0">
                <a:solidFill>
                  <a:srgbClr val="663300"/>
                </a:solidFill>
              </a:rPr>
              <a:t>excluded from using particular concepts </a:t>
            </a:r>
            <a:r>
              <a:rPr lang="en-GB" sz="2400" dirty="0">
                <a:solidFill>
                  <a:srgbClr val="663300"/>
                </a:solidFill>
              </a:rPr>
              <a:t>to understand their experiences or are unable to contribute concepts of their own</a:t>
            </a:r>
          </a:p>
        </p:txBody>
      </p:sp>
      <p:pic>
        <p:nvPicPr>
          <p:cNvPr id="4" name="Picture 3" descr="A book cover with a white wall&#10;&#10;AI-generated content may be incorrect.">
            <a:extLst>
              <a:ext uri="{FF2B5EF4-FFF2-40B4-BE49-F238E27FC236}">
                <a16:creationId xmlns:a16="http://schemas.microsoft.com/office/drawing/2014/main" id="{DBF55450-D245-92A3-9170-A49FDCFD48F5}"/>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232885" y="2412538"/>
            <a:ext cx="1769487" cy="2718485"/>
          </a:xfrm>
          <a:prstGeom prst="rect">
            <a:avLst/>
          </a:prstGeom>
        </p:spPr>
      </p:pic>
    </p:spTree>
    <p:extLst>
      <p:ext uri="{BB962C8B-B14F-4D97-AF65-F5344CB8AC3E}">
        <p14:creationId xmlns:p14="http://schemas.microsoft.com/office/powerpoint/2010/main" val="3541166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9C3F2F9F-D38C-1CC4-CF57-80FB89ADEC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FD33DB-29DC-B24A-70FB-B53B0D990E98}"/>
              </a:ext>
            </a:extLst>
          </p:cNvPr>
          <p:cNvSpPr>
            <a:spLocks noGrp="1"/>
          </p:cNvSpPr>
          <p:nvPr>
            <p:ph type="title"/>
          </p:nvPr>
        </p:nvSpPr>
        <p:spPr/>
        <p:txBody>
          <a:bodyPr>
            <a:normAutofit/>
          </a:bodyPr>
          <a:lstStyle/>
          <a:p>
            <a:r>
              <a:rPr lang="en-GB" dirty="0">
                <a:solidFill>
                  <a:srgbClr val="663300"/>
                </a:solidFill>
              </a:rPr>
              <a:t>1. Young people and psychosis</a:t>
            </a:r>
          </a:p>
        </p:txBody>
      </p:sp>
      <p:sp>
        <p:nvSpPr>
          <p:cNvPr id="3" name="Content Placeholder 2">
            <a:extLst>
              <a:ext uri="{FF2B5EF4-FFF2-40B4-BE49-F238E27FC236}">
                <a16:creationId xmlns:a16="http://schemas.microsoft.com/office/drawing/2014/main" id="{4CEAB4C7-61DB-ABA4-826E-2A22689C3BE5}"/>
              </a:ext>
            </a:extLst>
          </p:cNvPr>
          <p:cNvSpPr>
            <a:spLocks noGrp="1"/>
          </p:cNvSpPr>
          <p:nvPr>
            <p:ph idx="1"/>
          </p:nvPr>
        </p:nvSpPr>
        <p:spPr>
          <a:xfrm>
            <a:off x="1125830" y="1103375"/>
            <a:ext cx="10840451" cy="4356100"/>
          </a:xfrm>
        </p:spPr>
        <p:txBody>
          <a:bodyPr/>
          <a:lstStyle/>
          <a:p>
            <a:pPr marL="0" indent="0">
              <a:buNone/>
            </a:pPr>
            <a:r>
              <a:rPr lang="en-GB" sz="2400" dirty="0">
                <a:solidFill>
                  <a:srgbClr val="663300"/>
                </a:solidFill>
              </a:rPr>
              <a:t>Psychosis is a particularly pertinent example of where epistemic injustice may arise:</a:t>
            </a:r>
            <a:endParaRPr lang="en-GB" sz="2400" b="1" dirty="0">
              <a:solidFill>
                <a:srgbClr val="663300"/>
              </a:solidFill>
            </a:endParaRPr>
          </a:p>
          <a:p>
            <a:pPr lvl="1"/>
            <a:r>
              <a:rPr lang="en-GB" sz="2400" dirty="0">
                <a:solidFill>
                  <a:srgbClr val="663300"/>
                </a:solidFill>
              </a:rPr>
              <a:t>E.g. </a:t>
            </a:r>
            <a:r>
              <a:rPr lang="en-GB" sz="2400" b="1" dirty="0">
                <a:solidFill>
                  <a:srgbClr val="663300"/>
                </a:solidFill>
              </a:rPr>
              <a:t>due to its characterisation: </a:t>
            </a:r>
            <a:r>
              <a:rPr lang="en-GB" sz="2400" dirty="0">
                <a:solidFill>
                  <a:srgbClr val="663300"/>
                </a:solidFill>
              </a:rPr>
              <a:t>the ICD-11’s description of “Schizophrenia or other primary psychotic disorders”, as</a:t>
            </a:r>
            <a:r>
              <a:rPr lang="en-GB" sz="2400" b="1" dirty="0">
                <a:solidFill>
                  <a:srgbClr val="663300"/>
                </a:solidFill>
              </a:rPr>
              <a:t> “impaired reality testing”</a:t>
            </a:r>
          </a:p>
          <a:p>
            <a:pPr lvl="1"/>
            <a:r>
              <a:rPr lang="en-GB" sz="2400" dirty="0">
                <a:solidFill>
                  <a:srgbClr val="663300"/>
                </a:solidFill>
              </a:rPr>
              <a:t>The psychosis population is </a:t>
            </a:r>
            <a:r>
              <a:rPr lang="en-GB" sz="2400" b="1" dirty="0">
                <a:solidFill>
                  <a:srgbClr val="663300"/>
                </a:solidFill>
              </a:rPr>
              <a:t>disproportionately represented by individuals from Black, Asian and Minority Ethnic (BAME) backgrounds</a:t>
            </a:r>
            <a:r>
              <a:rPr lang="en-GB" sz="2400" dirty="0">
                <a:solidFill>
                  <a:srgbClr val="663300"/>
                </a:solidFill>
              </a:rPr>
              <a:t> in England (Public Health England 2016) and internationally (Jongsma et al. 2019)</a:t>
            </a:r>
          </a:p>
          <a:p>
            <a:pPr lvl="1"/>
            <a:r>
              <a:rPr lang="en-GB" sz="2400" dirty="0">
                <a:solidFill>
                  <a:srgbClr val="663300"/>
                </a:solidFill>
              </a:rPr>
              <a:t>Psychosis is a disorder that most frequently manifests in </a:t>
            </a:r>
            <a:r>
              <a:rPr lang="en-GB" sz="2400" b="1" dirty="0">
                <a:solidFill>
                  <a:srgbClr val="663300"/>
                </a:solidFill>
              </a:rPr>
              <a:t>younger </a:t>
            </a:r>
            <a:r>
              <a:rPr lang="en-GB" sz="2400" dirty="0">
                <a:solidFill>
                  <a:srgbClr val="663300"/>
                </a:solidFill>
              </a:rPr>
              <a:t>men, with the typical age of first episode of psychosis between </a:t>
            </a:r>
            <a:r>
              <a:rPr lang="en-GB" sz="2400" b="1" dirty="0">
                <a:solidFill>
                  <a:srgbClr val="663300"/>
                </a:solidFill>
              </a:rPr>
              <a:t>late teens and early adulthood</a:t>
            </a:r>
          </a:p>
          <a:p>
            <a:pPr marL="0" indent="0">
              <a:buNone/>
            </a:pPr>
            <a:endParaRPr lang="en-GB" sz="2400" b="1" dirty="0">
              <a:solidFill>
                <a:srgbClr val="663300"/>
              </a:solidFill>
            </a:endParaRPr>
          </a:p>
        </p:txBody>
      </p:sp>
    </p:spTree>
    <p:extLst>
      <p:ext uri="{BB962C8B-B14F-4D97-AF65-F5344CB8AC3E}">
        <p14:creationId xmlns:p14="http://schemas.microsoft.com/office/powerpoint/2010/main" val="2078197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CF0B3E8D-4BBE-5CC1-1AE2-081087883D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813A5E-1A55-960F-2324-D369916CE175}"/>
              </a:ext>
            </a:extLst>
          </p:cNvPr>
          <p:cNvSpPr>
            <a:spLocks noGrp="1"/>
          </p:cNvSpPr>
          <p:nvPr>
            <p:ph type="title"/>
          </p:nvPr>
        </p:nvSpPr>
        <p:spPr/>
        <p:txBody>
          <a:bodyPr>
            <a:normAutofit/>
          </a:bodyPr>
          <a:lstStyle/>
          <a:p>
            <a:r>
              <a:rPr lang="en-GB" dirty="0">
                <a:solidFill>
                  <a:srgbClr val="663300"/>
                </a:solidFill>
              </a:rPr>
              <a:t>2. Impact of intersectionality</a:t>
            </a:r>
            <a:endParaRPr lang="en-GB" dirty="0">
              <a:solidFill>
                <a:srgbClr val="663300"/>
              </a:solidFill>
              <a:ea typeface="Microsoft Sans Serif"/>
              <a:cs typeface="Microsoft Sans Serif"/>
            </a:endParaRPr>
          </a:p>
        </p:txBody>
      </p:sp>
      <p:sp>
        <p:nvSpPr>
          <p:cNvPr id="3" name="Content Placeholder 2">
            <a:extLst>
              <a:ext uri="{FF2B5EF4-FFF2-40B4-BE49-F238E27FC236}">
                <a16:creationId xmlns:a16="http://schemas.microsoft.com/office/drawing/2014/main" id="{5B250284-A19A-999A-FA6E-993429F16D04}"/>
              </a:ext>
            </a:extLst>
          </p:cNvPr>
          <p:cNvSpPr>
            <a:spLocks noGrp="1"/>
          </p:cNvSpPr>
          <p:nvPr>
            <p:ph idx="1"/>
          </p:nvPr>
        </p:nvSpPr>
        <p:spPr>
          <a:xfrm>
            <a:off x="1155962" y="1504447"/>
            <a:ext cx="7942772" cy="4356100"/>
          </a:xfrm>
        </p:spPr>
        <p:txBody>
          <a:bodyPr vert="horz" lIns="0" tIns="0" rIns="0" bIns="0" rtlCol="0" anchor="t">
            <a:noAutofit/>
          </a:bodyPr>
          <a:lstStyle/>
          <a:p>
            <a:pPr marL="0" indent="0">
              <a:buNone/>
            </a:pPr>
            <a:r>
              <a:rPr lang="en-GB" sz="2400" dirty="0">
                <a:solidFill>
                  <a:srgbClr val="663300"/>
                </a:solidFill>
              </a:rPr>
              <a:t>Young people with psychosis are therefore likely to experience </a:t>
            </a:r>
            <a:r>
              <a:rPr lang="en-GB" sz="2400" b="1" dirty="0">
                <a:solidFill>
                  <a:srgbClr val="663300"/>
                </a:solidFill>
              </a:rPr>
              <a:t>testimonial injustice </a:t>
            </a:r>
            <a:r>
              <a:rPr lang="en-GB" sz="2400" dirty="0">
                <a:solidFill>
                  <a:srgbClr val="663300"/>
                </a:solidFill>
              </a:rPr>
              <a:t>as a result of </a:t>
            </a:r>
            <a:r>
              <a:rPr lang="en-GB" sz="2400" b="1" dirty="0">
                <a:solidFill>
                  <a:srgbClr val="663300"/>
                </a:solidFill>
              </a:rPr>
              <a:t>prejudice against multiple features of their identities</a:t>
            </a:r>
            <a:endParaRPr lang="en-GB" sz="2400" dirty="0">
              <a:solidFill>
                <a:srgbClr val="663300"/>
              </a:solidFill>
            </a:endParaRPr>
          </a:p>
          <a:p>
            <a:pPr marL="0" indent="0">
              <a:buNone/>
            </a:pPr>
            <a:endParaRPr lang="en-GB" sz="2400" dirty="0">
              <a:solidFill>
                <a:srgbClr val="663300"/>
              </a:solidFill>
              <a:ea typeface="Microsoft Sans Serif"/>
              <a:cs typeface="Microsoft Sans Serif"/>
            </a:endParaRPr>
          </a:p>
          <a:p>
            <a:pPr marL="0" indent="0">
              <a:buNone/>
            </a:pPr>
            <a:r>
              <a:rPr lang="en-GB" sz="2400" dirty="0">
                <a:solidFill>
                  <a:srgbClr val="663300"/>
                </a:solidFill>
                <a:ea typeface="Microsoft Sans Serif"/>
                <a:cs typeface="Microsoft Sans Serif"/>
              </a:rPr>
              <a:t>What’s the impact of this multiple group membership?</a:t>
            </a:r>
          </a:p>
          <a:p>
            <a:pPr marL="0" indent="0">
              <a:buNone/>
            </a:pPr>
            <a:endParaRPr lang="en-GB" sz="2400" dirty="0">
              <a:solidFill>
                <a:srgbClr val="663300"/>
              </a:solidFill>
              <a:ea typeface="Microsoft Sans Serif"/>
              <a:cs typeface="Microsoft Sans Serif"/>
            </a:endParaRPr>
          </a:p>
          <a:p>
            <a:r>
              <a:rPr lang="en-GB" sz="2400" dirty="0">
                <a:solidFill>
                  <a:srgbClr val="663300"/>
                </a:solidFill>
              </a:rPr>
              <a:t>Purdie-Vaughns and Eibach (2008) argue that </a:t>
            </a:r>
            <a:r>
              <a:rPr lang="en-GB" sz="2400" b="1" dirty="0">
                <a:solidFill>
                  <a:srgbClr val="663300"/>
                </a:solidFill>
              </a:rPr>
              <a:t>belonging to multiple group identities can also render individuals </a:t>
            </a:r>
            <a:r>
              <a:rPr lang="en-GB" sz="2400" b="1" i="1" dirty="0">
                <a:solidFill>
                  <a:srgbClr val="663300"/>
                </a:solidFill>
              </a:rPr>
              <a:t>invisible</a:t>
            </a:r>
            <a:r>
              <a:rPr lang="en-GB" sz="2400" dirty="0">
                <a:solidFill>
                  <a:srgbClr val="663300"/>
                </a:solidFill>
              </a:rPr>
              <a:t> with respect to those identities</a:t>
            </a:r>
          </a:p>
          <a:p>
            <a:pPr marL="0" indent="0">
              <a:buNone/>
            </a:pPr>
            <a:endParaRPr lang="en-GB" sz="1800" dirty="0">
              <a:solidFill>
                <a:srgbClr val="663300"/>
              </a:solidFill>
            </a:endParaRPr>
          </a:p>
        </p:txBody>
      </p:sp>
      <p:pic>
        <p:nvPicPr>
          <p:cNvPr id="5" name="Picture 4" descr="A group of game pieces&#10;&#10;AI-generated content may be incorrect.">
            <a:extLst>
              <a:ext uri="{FF2B5EF4-FFF2-40B4-BE49-F238E27FC236}">
                <a16:creationId xmlns:a16="http://schemas.microsoft.com/office/drawing/2014/main" id="{B1A5DA24-6424-8010-6626-DA4D00C9DD6A}"/>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5019" r="22353"/>
          <a:stretch/>
        </p:blipFill>
        <p:spPr>
          <a:xfrm>
            <a:off x="10201397" y="2028457"/>
            <a:ext cx="1734926" cy="1405481"/>
          </a:xfrm>
          <a:prstGeom prst="rect">
            <a:avLst/>
          </a:prstGeom>
        </p:spPr>
      </p:pic>
    </p:spTree>
    <p:extLst>
      <p:ext uri="{BB962C8B-B14F-4D97-AF65-F5344CB8AC3E}">
        <p14:creationId xmlns:p14="http://schemas.microsoft.com/office/powerpoint/2010/main" val="2776097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184DE7E6-9B66-8F6E-B5C7-5989DE16F2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14D864-CEF3-0468-636C-2E33A5FB7AF5}"/>
              </a:ext>
            </a:extLst>
          </p:cNvPr>
          <p:cNvSpPr>
            <a:spLocks noGrp="1"/>
          </p:cNvSpPr>
          <p:nvPr>
            <p:ph type="title"/>
          </p:nvPr>
        </p:nvSpPr>
        <p:spPr/>
        <p:txBody>
          <a:bodyPr>
            <a:normAutofit/>
          </a:bodyPr>
          <a:lstStyle/>
          <a:p>
            <a:r>
              <a:rPr lang="en-GB" dirty="0">
                <a:solidFill>
                  <a:srgbClr val="663300"/>
                </a:solidFill>
              </a:rPr>
              <a:t>2. Impact of intersectionality</a:t>
            </a:r>
            <a:endParaRPr lang="en-GB" dirty="0">
              <a:solidFill>
                <a:srgbClr val="663300"/>
              </a:solidFill>
              <a:ea typeface="Microsoft Sans Serif"/>
              <a:cs typeface="Microsoft Sans Serif"/>
            </a:endParaRPr>
          </a:p>
        </p:txBody>
      </p:sp>
      <p:sp>
        <p:nvSpPr>
          <p:cNvPr id="3" name="Content Placeholder 2">
            <a:extLst>
              <a:ext uri="{FF2B5EF4-FFF2-40B4-BE49-F238E27FC236}">
                <a16:creationId xmlns:a16="http://schemas.microsoft.com/office/drawing/2014/main" id="{CEABF54A-FDB6-DD79-BC94-0462EF287585}"/>
              </a:ext>
            </a:extLst>
          </p:cNvPr>
          <p:cNvSpPr>
            <a:spLocks noGrp="1"/>
          </p:cNvSpPr>
          <p:nvPr>
            <p:ph idx="1"/>
          </p:nvPr>
        </p:nvSpPr>
        <p:spPr>
          <a:xfrm>
            <a:off x="1047319" y="1839425"/>
            <a:ext cx="8259643" cy="4356100"/>
          </a:xfrm>
        </p:spPr>
        <p:txBody>
          <a:bodyPr vert="horz" lIns="0" tIns="0" rIns="0" bIns="0" rtlCol="0" anchor="t">
            <a:noAutofit/>
          </a:bodyPr>
          <a:lstStyle/>
          <a:p>
            <a:r>
              <a:rPr lang="en-GB" sz="2400" dirty="0">
                <a:solidFill>
                  <a:srgbClr val="663300"/>
                </a:solidFill>
              </a:rPr>
              <a:t>This is because </a:t>
            </a:r>
            <a:r>
              <a:rPr lang="en-GB" sz="2400" b="1" dirty="0">
                <a:solidFill>
                  <a:srgbClr val="663300"/>
                </a:solidFill>
              </a:rPr>
              <a:t>membership multiple groups might mark you as an ‘atypical’ member </a:t>
            </a:r>
            <a:r>
              <a:rPr lang="en-GB" sz="2400" dirty="0">
                <a:solidFill>
                  <a:srgbClr val="663300"/>
                </a:solidFill>
              </a:rPr>
              <a:t>with respect to one or more of these groups</a:t>
            </a:r>
          </a:p>
          <a:p>
            <a:pPr lvl="1"/>
            <a:r>
              <a:rPr lang="en-GB" sz="2400" dirty="0">
                <a:solidFill>
                  <a:srgbClr val="663300"/>
                </a:solidFill>
              </a:rPr>
              <a:t>E.g. being a young man with psychosis might make you both an atypical young person (e.g. because of stereotypes of ‘youthfulness’ and ‘carefree’), an atypical mentally ill person (Schizophrenia is not very prevalent compared to other disorders)</a:t>
            </a:r>
          </a:p>
          <a:p>
            <a:pPr marL="0" indent="0">
              <a:buNone/>
            </a:pPr>
            <a:endParaRPr lang="en-GB" sz="1800" dirty="0">
              <a:solidFill>
                <a:srgbClr val="663300"/>
              </a:solidFill>
              <a:ea typeface="Microsoft Sans Serif"/>
              <a:cs typeface="Microsoft Sans Serif"/>
            </a:endParaRPr>
          </a:p>
          <a:p>
            <a:pPr marL="0" indent="0">
              <a:buNone/>
            </a:pPr>
            <a:endParaRPr lang="en-GB" sz="1800" dirty="0">
              <a:solidFill>
                <a:srgbClr val="663300"/>
              </a:solidFill>
            </a:endParaRPr>
          </a:p>
        </p:txBody>
      </p:sp>
      <p:pic>
        <p:nvPicPr>
          <p:cNvPr id="5" name="Picture 4" descr="A group of game pieces&#10;&#10;AI-generated content may be incorrect.">
            <a:extLst>
              <a:ext uri="{FF2B5EF4-FFF2-40B4-BE49-F238E27FC236}">
                <a16:creationId xmlns:a16="http://schemas.microsoft.com/office/drawing/2014/main" id="{D122642D-E105-EE66-EC10-E312C851A1A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5019" r="22353"/>
          <a:stretch/>
        </p:blipFill>
        <p:spPr>
          <a:xfrm>
            <a:off x="10201397" y="2028457"/>
            <a:ext cx="1734926" cy="1405481"/>
          </a:xfrm>
          <a:prstGeom prst="rect">
            <a:avLst/>
          </a:prstGeom>
        </p:spPr>
      </p:pic>
    </p:spTree>
    <p:extLst>
      <p:ext uri="{BB962C8B-B14F-4D97-AF65-F5344CB8AC3E}">
        <p14:creationId xmlns:p14="http://schemas.microsoft.com/office/powerpoint/2010/main" val="319683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92582F52-FDDE-CE79-6BFA-CE4D376E30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CB0274-DD2D-8665-62A7-A2A124E434D6}"/>
              </a:ext>
            </a:extLst>
          </p:cNvPr>
          <p:cNvSpPr>
            <a:spLocks noGrp="1"/>
          </p:cNvSpPr>
          <p:nvPr>
            <p:ph type="title"/>
          </p:nvPr>
        </p:nvSpPr>
        <p:spPr/>
        <p:txBody>
          <a:bodyPr>
            <a:normAutofit/>
          </a:bodyPr>
          <a:lstStyle/>
          <a:p>
            <a:r>
              <a:rPr lang="en-GB" dirty="0">
                <a:solidFill>
                  <a:srgbClr val="663300"/>
                </a:solidFill>
              </a:rPr>
              <a:t>2. Impact of intersectionality</a:t>
            </a:r>
            <a:endParaRPr lang="en-GB" dirty="0">
              <a:solidFill>
                <a:srgbClr val="663300"/>
              </a:solidFill>
              <a:ea typeface="Microsoft Sans Serif"/>
              <a:cs typeface="Microsoft Sans Serif"/>
            </a:endParaRPr>
          </a:p>
        </p:txBody>
      </p:sp>
      <p:sp>
        <p:nvSpPr>
          <p:cNvPr id="3" name="Content Placeholder 2">
            <a:extLst>
              <a:ext uri="{FF2B5EF4-FFF2-40B4-BE49-F238E27FC236}">
                <a16:creationId xmlns:a16="http://schemas.microsoft.com/office/drawing/2014/main" id="{C9EE4387-8E11-20F5-82CB-1AC1137CD0B7}"/>
              </a:ext>
            </a:extLst>
          </p:cNvPr>
          <p:cNvSpPr>
            <a:spLocks noGrp="1"/>
          </p:cNvSpPr>
          <p:nvPr>
            <p:ph idx="1"/>
          </p:nvPr>
        </p:nvSpPr>
        <p:spPr>
          <a:xfrm>
            <a:off x="1065426" y="2028457"/>
            <a:ext cx="8953040" cy="4356100"/>
          </a:xfrm>
        </p:spPr>
        <p:txBody>
          <a:bodyPr vert="horz" lIns="0" tIns="0" rIns="0" bIns="0" rtlCol="0" anchor="t">
            <a:noAutofit/>
          </a:bodyPr>
          <a:lstStyle/>
          <a:p>
            <a:r>
              <a:rPr lang="en-GB" sz="2400" dirty="0">
                <a:solidFill>
                  <a:srgbClr val="663300"/>
                </a:solidFill>
                <a:ea typeface="Microsoft Sans Serif"/>
                <a:cs typeface="Microsoft Sans Serif"/>
              </a:rPr>
              <a:t>Intersectional invisibility </a:t>
            </a:r>
            <a:r>
              <a:rPr lang="en-GB" sz="2400" b="1" dirty="0">
                <a:solidFill>
                  <a:srgbClr val="663300"/>
                </a:solidFill>
                <a:ea typeface="Microsoft Sans Serif"/>
                <a:cs typeface="Microsoft Sans Serif"/>
              </a:rPr>
              <a:t>thus creates issues for mental health research</a:t>
            </a:r>
            <a:r>
              <a:rPr lang="en-GB" sz="2400" dirty="0">
                <a:solidFill>
                  <a:srgbClr val="663300"/>
                </a:solidFill>
                <a:ea typeface="Microsoft Sans Serif"/>
                <a:cs typeface="Microsoft Sans Serif"/>
              </a:rPr>
              <a:t>:</a:t>
            </a:r>
            <a:endParaRPr lang="en-GB" sz="2400" dirty="0">
              <a:solidFill>
                <a:srgbClr val="663300"/>
              </a:solidFill>
            </a:endParaRPr>
          </a:p>
          <a:p>
            <a:pPr marL="719455" lvl="1" indent="-359410"/>
            <a:r>
              <a:rPr lang="en-GB" sz="2400" dirty="0">
                <a:solidFill>
                  <a:srgbClr val="663300"/>
                </a:solidFill>
              </a:rPr>
              <a:t>Potential participant might then unknowingly rule themselves out (because they can’t rule themselves in)</a:t>
            </a:r>
          </a:p>
          <a:p>
            <a:pPr marL="719455" lvl="1" indent="-359410"/>
            <a:r>
              <a:rPr lang="en-GB" sz="2400" dirty="0">
                <a:solidFill>
                  <a:srgbClr val="663300"/>
                </a:solidFill>
                <a:ea typeface="Microsoft Sans Serif"/>
                <a:cs typeface="Microsoft Sans Serif"/>
              </a:rPr>
              <a:t>They might also not be appropriately offered opportunities to participate (because they aren't 'atypical' cases or its 'too much work' to include them) </a:t>
            </a:r>
          </a:p>
          <a:p>
            <a:pPr marL="359410" indent="-359410"/>
            <a:endParaRPr lang="en-GB" sz="1600" b="1" dirty="0">
              <a:solidFill>
                <a:srgbClr val="663300"/>
              </a:solidFill>
            </a:endParaRPr>
          </a:p>
          <a:p>
            <a:pPr marL="0" indent="0">
              <a:buNone/>
            </a:pPr>
            <a:endParaRPr lang="en-GB" sz="1800" dirty="0">
              <a:solidFill>
                <a:srgbClr val="663300"/>
              </a:solidFill>
              <a:ea typeface="Microsoft Sans Serif"/>
              <a:cs typeface="Microsoft Sans Serif"/>
            </a:endParaRPr>
          </a:p>
          <a:p>
            <a:pPr marL="0" indent="0">
              <a:buNone/>
            </a:pPr>
            <a:endParaRPr lang="en-GB" sz="1800" dirty="0">
              <a:solidFill>
                <a:srgbClr val="663300"/>
              </a:solidFill>
            </a:endParaRPr>
          </a:p>
        </p:txBody>
      </p:sp>
      <p:pic>
        <p:nvPicPr>
          <p:cNvPr id="5" name="Picture 4" descr="A group of game pieces&#10;&#10;AI-generated content may be incorrect.">
            <a:extLst>
              <a:ext uri="{FF2B5EF4-FFF2-40B4-BE49-F238E27FC236}">
                <a16:creationId xmlns:a16="http://schemas.microsoft.com/office/drawing/2014/main" id="{7E83A008-8D72-AB1C-CD22-B5F6518216D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5019" r="22353"/>
          <a:stretch/>
        </p:blipFill>
        <p:spPr>
          <a:xfrm>
            <a:off x="10201397" y="2028457"/>
            <a:ext cx="1734926" cy="1405481"/>
          </a:xfrm>
          <a:prstGeom prst="rect">
            <a:avLst/>
          </a:prstGeom>
        </p:spPr>
      </p:pic>
    </p:spTree>
    <p:extLst>
      <p:ext uri="{BB962C8B-B14F-4D97-AF65-F5344CB8AC3E}">
        <p14:creationId xmlns:p14="http://schemas.microsoft.com/office/powerpoint/2010/main" val="1373659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EBF0F98E-3126-D35D-736A-F221235047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99F51B-0E84-E708-92E4-3E873024E5EF}"/>
              </a:ext>
            </a:extLst>
          </p:cNvPr>
          <p:cNvSpPr>
            <a:spLocks noGrp="1"/>
          </p:cNvSpPr>
          <p:nvPr>
            <p:ph type="title"/>
          </p:nvPr>
        </p:nvSpPr>
        <p:spPr/>
        <p:txBody>
          <a:bodyPr>
            <a:normAutofit/>
          </a:bodyPr>
          <a:lstStyle/>
          <a:p>
            <a:r>
              <a:rPr lang="en-GB" dirty="0">
                <a:solidFill>
                  <a:srgbClr val="663300"/>
                </a:solidFill>
              </a:rPr>
              <a:t>2. Impact of intersectionality</a:t>
            </a:r>
            <a:endParaRPr lang="en-GB" dirty="0">
              <a:solidFill>
                <a:srgbClr val="663300"/>
              </a:solidFill>
              <a:ea typeface="Microsoft Sans Serif"/>
              <a:cs typeface="Microsoft Sans Serif"/>
            </a:endParaRPr>
          </a:p>
        </p:txBody>
      </p:sp>
      <p:sp>
        <p:nvSpPr>
          <p:cNvPr id="3" name="Content Placeholder 2">
            <a:extLst>
              <a:ext uri="{FF2B5EF4-FFF2-40B4-BE49-F238E27FC236}">
                <a16:creationId xmlns:a16="http://schemas.microsoft.com/office/drawing/2014/main" id="{DDFAC532-3B5A-0D98-D3E6-768E6A68AFB0}"/>
              </a:ext>
            </a:extLst>
          </p:cNvPr>
          <p:cNvSpPr>
            <a:spLocks noGrp="1"/>
          </p:cNvSpPr>
          <p:nvPr>
            <p:ph idx="1"/>
          </p:nvPr>
        </p:nvSpPr>
        <p:spPr>
          <a:xfrm>
            <a:off x="1065426" y="1590886"/>
            <a:ext cx="8087627" cy="4356100"/>
          </a:xfrm>
        </p:spPr>
        <p:txBody>
          <a:bodyPr vert="horz" lIns="0" tIns="0" rIns="0" bIns="0" rtlCol="0" anchor="t">
            <a:noAutofit/>
          </a:bodyPr>
          <a:lstStyle/>
          <a:p>
            <a:pPr marL="359410" indent="-359410">
              <a:buFont typeface="Wingdings 2"/>
              <a:buChar char="à"/>
            </a:pPr>
            <a:r>
              <a:rPr lang="en-GB" sz="2400" dirty="0">
                <a:solidFill>
                  <a:srgbClr val="663300"/>
                </a:solidFill>
                <a:ea typeface="Microsoft Sans Serif"/>
                <a:cs typeface="Microsoft Sans Serif"/>
              </a:rPr>
              <a:t>Being excluded from group projects in this way also </a:t>
            </a:r>
            <a:r>
              <a:rPr lang="en-GB" sz="2400" b="1" dirty="0">
                <a:solidFill>
                  <a:srgbClr val="663300"/>
                </a:solidFill>
                <a:ea typeface="Microsoft Sans Serif"/>
                <a:cs typeface="Microsoft Sans Serif"/>
              </a:rPr>
              <a:t>prohibits from individuals taking part in projects that would address that invisibility</a:t>
            </a:r>
            <a:endParaRPr lang="en-US" sz="2400" dirty="0">
              <a:solidFill>
                <a:srgbClr val="000000"/>
              </a:solidFill>
              <a:ea typeface="Microsoft Sans Serif"/>
              <a:cs typeface="Microsoft Sans Serif"/>
            </a:endParaRPr>
          </a:p>
          <a:p>
            <a:pPr marL="719455" lvl="1" indent="-359410">
              <a:buFont typeface="Wingdings 2"/>
              <a:buChar char="à"/>
            </a:pPr>
            <a:r>
              <a:rPr lang="en-GB" sz="2400" dirty="0">
                <a:solidFill>
                  <a:srgbClr val="663300"/>
                </a:solidFill>
              </a:rPr>
              <a:t>E.g. projects around generating and sharing knowledge (</a:t>
            </a:r>
            <a:r>
              <a:rPr lang="en-GB" sz="2400" b="1" dirty="0">
                <a:solidFill>
                  <a:srgbClr val="663300"/>
                </a:solidFill>
              </a:rPr>
              <a:t>like healthcare care research</a:t>
            </a:r>
            <a:r>
              <a:rPr lang="en-GB" sz="2400" dirty="0">
                <a:solidFill>
                  <a:srgbClr val="663300"/>
                </a:solidFill>
              </a:rPr>
              <a:t>)</a:t>
            </a:r>
          </a:p>
          <a:p>
            <a:pPr marL="719455" lvl="1" indent="-359410">
              <a:buFont typeface="Wingdings 2"/>
              <a:buChar char="à"/>
            </a:pPr>
            <a:endParaRPr lang="en-GB" sz="2400" dirty="0">
              <a:solidFill>
                <a:srgbClr val="663300"/>
              </a:solidFill>
            </a:endParaRPr>
          </a:p>
          <a:p>
            <a:pPr marL="359455" indent="-359410">
              <a:buFont typeface="Wingdings 2"/>
              <a:buChar char="à"/>
            </a:pPr>
            <a:r>
              <a:rPr lang="en-GB" sz="2400" dirty="0">
                <a:solidFill>
                  <a:srgbClr val="663300"/>
                </a:solidFill>
              </a:rPr>
              <a:t>Young people with psychosis might then be </a:t>
            </a:r>
            <a:r>
              <a:rPr lang="en-GB" sz="2400" b="1" dirty="0">
                <a:solidFill>
                  <a:srgbClr val="663300"/>
                </a:solidFill>
              </a:rPr>
              <a:t>excluded from accessing and contributing conceptual resources </a:t>
            </a:r>
            <a:r>
              <a:rPr lang="en-GB" sz="2400" dirty="0">
                <a:solidFill>
                  <a:srgbClr val="663300"/>
                </a:solidFill>
              </a:rPr>
              <a:t>and may feel </a:t>
            </a:r>
            <a:r>
              <a:rPr lang="en-GB" sz="2400" b="1" dirty="0">
                <a:solidFill>
                  <a:srgbClr val="663300"/>
                </a:solidFill>
              </a:rPr>
              <a:t>alienated and alone</a:t>
            </a:r>
          </a:p>
          <a:p>
            <a:pPr marL="719455" lvl="1" indent="-359410"/>
            <a:endParaRPr lang="en-GB" sz="1800" dirty="0">
              <a:solidFill>
                <a:srgbClr val="663300"/>
              </a:solidFill>
            </a:endParaRPr>
          </a:p>
          <a:p>
            <a:pPr marL="359410" indent="-359410"/>
            <a:endParaRPr lang="en-GB" sz="1600" b="1" dirty="0">
              <a:solidFill>
                <a:srgbClr val="663300"/>
              </a:solidFill>
            </a:endParaRPr>
          </a:p>
          <a:p>
            <a:pPr marL="0" indent="0">
              <a:buNone/>
            </a:pPr>
            <a:endParaRPr lang="en-GB" sz="1800" dirty="0">
              <a:solidFill>
                <a:srgbClr val="663300"/>
              </a:solidFill>
              <a:ea typeface="Microsoft Sans Serif"/>
              <a:cs typeface="Microsoft Sans Serif"/>
            </a:endParaRPr>
          </a:p>
          <a:p>
            <a:pPr marL="0" indent="0">
              <a:buNone/>
            </a:pPr>
            <a:endParaRPr lang="en-GB" sz="1800" dirty="0">
              <a:solidFill>
                <a:srgbClr val="663300"/>
              </a:solidFill>
            </a:endParaRPr>
          </a:p>
        </p:txBody>
      </p:sp>
      <p:pic>
        <p:nvPicPr>
          <p:cNvPr id="5" name="Picture 4" descr="A group of game pieces&#10;&#10;AI-generated content may be incorrect.">
            <a:extLst>
              <a:ext uri="{FF2B5EF4-FFF2-40B4-BE49-F238E27FC236}">
                <a16:creationId xmlns:a16="http://schemas.microsoft.com/office/drawing/2014/main" id="{E68C5FEE-8A2A-9EDE-BCAB-9768B7AF06AA}"/>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5019" r="22353"/>
          <a:stretch/>
        </p:blipFill>
        <p:spPr>
          <a:xfrm>
            <a:off x="10201397" y="2028457"/>
            <a:ext cx="1734926" cy="1405481"/>
          </a:xfrm>
          <a:prstGeom prst="rect">
            <a:avLst/>
          </a:prstGeom>
        </p:spPr>
      </p:pic>
    </p:spTree>
    <p:extLst>
      <p:ext uri="{BB962C8B-B14F-4D97-AF65-F5344CB8AC3E}">
        <p14:creationId xmlns:p14="http://schemas.microsoft.com/office/powerpoint/2010/main" val="2317120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27A30B08-F649-3995-CF7D-3CF98C2EFD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07E1F7-9E44-4CEB-78DA-2AF2CBECCDA2}"/>
              </a:ext>
            </a:extLst>
          </p:cNvPr>
          <p:cNvSpPr>
            <a:spLocks noGrp="1"/>
          </p:cNvSpPr>
          <p:nvPr>
            <p:ph type="title"/>
          </p:nvPr>
        </p:nvSpPr>
        <p:spPr/>
        <p:txBody>
          <a:bodyPr>
            <a:normAutofit/>
          </a:bodyPr>
          <a:lstStyle/>
          <a:p>
            <a:r>
              <a:rPr lang="en-GB" sz="5300" dirty="0">
                <a:solidFill>
                  <a:srgbClr val="663300"/>
                </a:solidFill>
                <a:ea typeface="Microsoft Sans Serif"/>
                <a:cs typeface="Microsoft Sans Serif"/>
              </a:rPr>
              <a:t>3. Discussion</a:t>
            </a:r>
            <a:endParaRPr lang="en-US" dirty="0"/>
          </a:p>
        </p:txBody>
      </p:sp>
      <p:sp>
        <p:nvSpPr>
          <p:cNvPr id="3" name="Content Placeholder 2">
            <a:extLst>
              <a:ext uri="{FF2B5EF4-FFF2-40B4-BE49-F238E27FC236}">
                <a16:creationId xmlns:a16="http://schemas.microsoft.com/office/drawing/2014/main" id="{5A5CAF6E-2AC4-D93D-0B86-C96425FD251C}"/>
              </a:ext>
            </a:extLst>
          </p:cNvPr>
          <p:cNvSpPr>
            <a:spLocks noGrp="1"/>
          </p:cNvSpPr>
          <p:nvPr>
            <p:ph idx="1"/>
          </p:nvPr>
        </p:nvSpPr>
        <p:spPr>
          <a:xfrm>
            <a:off x="1343025" y="1382136"/>
            <a:ext cx="6071763" cy="4933802"/>
          </a:xfrm>
        </p:spPr>
        <p:txBody>
          <a:bodyPr vert="horz" lIns="0" tIns="0" rIns="0" bIns="0" rtlCol="0" anchor="t">
            <a:noAutofit/>
          </a:bodyPr>
          <a:lstStyle/>
          <a:p>
            <a:pPr marL="342900" indent="-342900">
              <a:buFont typeface="+mj-lt"/>
              <a:buAutoNum type="arabicPeriod"/>
            </a:pPr>
            <a:endParaRPr lang="en-GB" sz="1600" dirty="0">
              <a:solidFill>
                <a:srgbClr val="663300"/>
              </a:solidFill>
              <a:ea typeface="Microsoft Sans Serif"/>
              <a:cs typeface="Microsoft Sans Serif"/>
            </a:endParaRPr>
          </a:p>
          <a:p>
            <a:pPr marL="342900" indent="-342900">
              <a:buFont typeface="+mj-lt"/>
              <a:buAutoNum type="arabicPeriod"/>
            </a:pPr>
            <a:endParaRPr lang="en-GB" sz="2400" dirty="0">
              <a:solidFill>
                <a:srgbClr val="663300"/>
              </a:solidFill>
              <a:ea typeface="Microsoft Sans Serif"/>
              <a:cs typeface="Microsoft Sans Serif"/>
            </a:endParaRPr>
          </a:p>
          <a:p>
            <a:pPr marL="342900" indent="-342900">
              <a:buFont typeface="+mj-lt"/>
              <a:buAutoNum type="arabicPeriod"/>
            </a:pPr>
            <a:r>
              <a:rPr lang="en-GB" sz="2400" dirty="0">
                <a:solidFill>
                  <a:srgbClr val="663300"/>
                </a:solidFill>
                <a:ea typeface="Microsoft Sans Serif"/>
                <a:cs typeface="Microsoft Sans Serif"/>
              </a:rPr>
              <a:t>How do we conduct intersectional qualitative studies to start with?</a:t>
            </a:r>
          </a:p>
          <a:p>
            <a:pPr marL="342900" indent="-342900">
              <a:buFont typeface="+mj-lt"/>
              <a:buAutoNum type="arabicPeriod"/>
            </a:pPr>
            <a:r>
              <a:rPr lang="en-GB" sz="2400" dirty="0">
                <a:solidFill>
                  <a:srgbClr val="663300"/>
                </a:solidFill>
                <a:ea typeface="Microsoft Sans Serif"/>
                <a:cs typeface="Microsoft Sans Serif"/>
              </a:rPr>
              <a:t>How do we include intersectionally invisible participants?</a:t>
            </a:r>
          </a:p>
          <a:p>
            <a:pPr marL="342900" indent="-342900">
              <a:buFont typeface="+mj-lt"/>
              <a:buAutoNum type="arabicPeriod"/>
            </a:pPr>
            <a:r>
              <a:rPr lang="en-GB" sz="2400" dirty="0">
                <a:solidFill>
                  <a:srgbClr val="663300"/>
                </a:solidFill>
                <a:ea typeface="Microsoft Sans Serif"/>
                <a:cs typeface="Microsoft Sans Serif"/>
              </a:rPr>
              <a:t>What does intersectional invisibility mean for healthcare practice?</a:t>
            </a:r>
            <a:endParaRPr lang="en-GB" sz="2400" dirty="0">
              <a:solidFill>
                <a:srgbClr val="663300"/>
              </a:solidFill>
            </a:endParaRPr>
          </a:p>
          <a:p>
            <a:pPr marL="0" indent="0">
              <a:buNone/>
            </a:pPr>
            <a:endParaRPr lang="en-GB" sz="1800" dirty="0">
              <a:solidFill>
                <a:srgbClr val="663300"/>
              </a:solidFill>
            </a:endParaRPr>
          </a:p>
        </p:txBody>
      </p:sp>
      <p:pic>
        <p:nvPicPr>
          <p:cNvPr id="5" name="Picture 4" descr="A person holding a flower&#10;&#10;AI-generated content may be incorrect.">
            <a:extLst>
              <a:ext uri="{FF2B5EF4-FFF2-40B4-BE49-F238E27FC236}">
                <a16:creationId xmlns:a16="http://schemas.microsoft.com/office/drawing/2014/main" id="{1C1FA175-D98E-6F28-74A8-387599E72A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83893" y="1857676"/>
            <a:ext cx="3566160" cy="3566160"/>
          </a:xfrm>
          <a:prstGeom prst="rect">
            <a:avLst/>
          </a:prstGeom>
        </p:spPr>
      </p:pic>
    </p:spTree>
    <p:extLst>
      <p:ext uri="{BB962C8B-B14F-4D97-AF65-F5344CB8AC3E}">
        <p14:creationId xmlns:p14="http://schemas.microsoft.com/office/powerpoint/2010/main" val="42191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A010EA53-1278-94E4-EE00-4F08E4D2A9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1FD7BB-6C5C-AF4A-8B57-A5D347BBA310}"/>
              </a:ext>
            </a:extLst>
          </p:cNvPr>
          <p:cNvSpPr>
            <a:spLocks noGrp="1"/>
          </p:cNvSpPr>
          <p:nvPr>
            <p:ph type="title"/>
          </p:nvPr>
        </p:nvSpPr>
        <p:spPr>
          <a:xfrm>
            <a:off x="1350815" y="0"/>
            <a:ext cx="10406063" cy="1263423"/>
          </a:xfrm>
        </p:spPr>
        <p:txBody>
          <a:bodyPr>
            <a:normAutofit/>
          </a:bodyPr>
          <a:lstStyle/>
          <a:p>
            <a:pPr algn="ctr"/>
            <a:r>
              <a:rPr lang="en-GB" dirty="0">
                <a:solidFill>
                  <a:srgbClr val="663300"/>
                </a:solidFill>
              </a:rPr>
              <a:t>Thank you!</a:t>
            </a:r>
          </a:p>
        </p:txBody>
      </p:sp>
      <p:sp>
        <p:nvSpPr>
          <p:cNvPr id="3" name="Content Placeholder 2">
            <a:extLst>
              <a:ext uri="{FF2B5EF4-FFF2-40B4-BE49-F238E27FC236}">
                <a16:creationId xmlns:a16="http://schemas.microsoft.com/office/drawing/2014/main" id="{5B1D0524-32CE-4CF8-BA4E-55399BD98E68}"/>
              </a:ext>
            </a:extLst>
          </p:cNvPr>
          <p:cNvSpPr>
            <a:spLocks noGrp="1"/>
          </p:cNvSpPr>
          <p:nvPr>
            <p:ph idx="1"/>
          </p:nvPr>
        </p:nvSpPr>
        <p:spPr>
          <a:xfrm>
            <a:off x="1039424" y="432534"/>
            <a:ext cx="11028843" cy="4356100"/>
          </a:xfrm>
        </p:spPr>
        <p:txBody>
          <a:bodyPr vert="horz" lIns="0" tIns="0" rIns="0" bIns="0" rtlCol="0" anchor="t">
            <a:noAutofit/>
          </a:bodyPr>
          <a:lstStyle/>
          <a:p>
            <a:pPr marL="0" indent="0">
              <a:buNone/>
            </a:pPr>
            <a:endParaRPr lang="en-GB" sz="2400" dirty="0">
              <a:solidFill>
                <a:srgbClr val="663300"/>
              </a:solidFill>
              <a:ea typeface="Microsoft Sans Serif"/>
              <a:cs typeface="Microsoft Sans Serif"/>
            </a:endParaRPr>
          </a:p>
          <a:p>
            <a:pPr marL="0" indent="0">
              <a:buNone/>
            </a:pPr>
            <a:r>
              <a:rPr lang="en-GB" sz="2400" dirty="0">
                <a:solidFill>
                  <a:srgbClr val="663300"/>
                </a:solidFill>
                <a:ea typeface="Microsoft Sans Serif"/>
                <a:cs typeface="Microsoft Sans Serif"/>
              </a:rPr>
              <a:t>References:</a:t>
            </a:r>
            <a:endParaRPr lang="en-GB" sz="2400" dirty="0">
              <a:ea typeface="Microsoft Sans Serif"/>
              <a:cs typeface="Microsoft Sans Serif"/>
            </a:endParaRPr>
          </a:p>
          <a:p>
            <a:pPr marL="359410" indent="-359410"/>
            <a:r>
              <a:rPr lang="en-GB" sz="2400" dirty="0">
                <a:solidFill>
                  <a:srgbClr val="663300"/>
                </a:solidFill>
                <a:ea typeface="Microsoft Sans Serif"/>
                <a:cs typeface="Microsoft Sans Serif"/>
              </a:rPr>
              <a:t>Fricker, M., (2007), </a:t>
            </a:r>
            <a:r>
              <a:rPr lang="en-GB" sz="2400" i="1" dirty="0">
                <a:solidFill>
                  <a:srgbClr val="663300"/>
                </a:solidFill>
                <a:ea typeface="Microsoft Sans Serif"/>
                <a:cs typeface="Microsoft Sans Serif"/>
              </a:rPr>
              <a:t>Epistemic Injustice: Power and the Ethics of Knowing,</a:t>
            </a:r>
            <a:r>
              <a:rPr lang="en-GB" sz="2400" dirty="0">
                <a:solidFill>
                  <a:srgbClr val="663300"/>
                </a:solidFill>
                <a:ea typeface="Microsoft Sans Serif"/>
                <a:cs typeface="Microsoft Sans Serif"/>
              </a:rPr>
              <a:t> Oxford University Press.</a:t>
            </a:r>
          </a:p>
          <a:p>
            <a:pPr marL="359410" indent="-359410"/>
            <a:r>
              <a:rPr lang="en-GB" sz="2400" dirty="0">
                <a:solidFill>
                  <a:srgbClr val="663300"/>
                </a:solidFill>
                <a:ea typeface="Microsoft Sans Serif"/>
                <a:cs typeface="Microsoft Sans Serif"/>
              </a:rPr>
              <a:t>Jongsma, HE., Turner, C., Kirkbride, JB., Jones, PB., (2019), “International incidence of psychotic disorders, 2002-17: a systematic review and meta-analysis”, </a:t>
            </a:r>
            <a:r>
              <a:rPr lang="en-GB" sz="2400" i="1" dirty="0">
                <a:solidFill>
                  <a:srgbClr val="663300"/>
                </a:solidFill>
                <a:ea typeface="Microsoft Sans Serif"/>
                <a:cs typeface="Microsoft Sans Serif"/>
              </a:rPr>
              <a:t>Lancet Public Health, </a:t>
            </a:r>
            <a:r>
              <a:rPr lang="en-GB" sz="2400" dirty="0">
                <a:solidFill>
                  <a:srgbClr val="663300"/>
                </a:solidFill>
                <a:ea typeface="Microsoft Sans Serif"/>
                <a:cs typeface="Microsoft Sans Serif"/>
              </a:rPr>
              <a:t>May, 4(5), e229-e244</a:t>
            </a:r>
          </a:p>
          <a:p>
            <a:pPr marL="359410" indent="-359410"/>
            <a:r>
              <a:rPr lang="en-GB" sz="2400" dirty="0">
                <a:solidFill>
                  <a:srgbClr val="663300"/>
                </a:solidFill>
                <a:ea typeface="Microsoft Sans Serif"/>
                <a:cs typeface="Microsoft Sans Serif"/>
              </a:rPr>
              <a:t>Public Health England, (2016), “Psychosis data report”, [Online] Available: </a:t>
            </a:r>
            <a:r>
              <a:rPr lang="en-GB" sz="2400" dirty="0">
                <a:solidFill>
                  <a:srgbClr val="663300"/>
                </a:solidFill>
                <a:ea typeface="Microsoft Sans Serif"/>
                <a:cs typeface="Microsoft Sans Serif"/>
                <a:hlinkClick r:id="rId2"/>
              </a:rPr>
              <a:t>https://www.gov.uk/government/publications/psychosis-data-report</a:t>
            </a:r>
            <a:r>
              <a:rPr lang="en-GB" sz="2400" dirty="0">
                <a:solidFill>
                  <a:srgbClr val="663300"/>
                </a:solidFill>
                <a:ea typeface="Microsoft Sans Serif"/>
                <a:cs typeface="Microsoft Sans Serif"/>
              </a:rPr>
              <a:t> [Accessed 29/10/2024]</a:t>
            </a:r>
          </a:p>
          <a:p>
            <a:pPr marL="359410" indent="-359410"/>
            <a:r>
              <a:rPr lang="en-GB" sz="2400" dirty="0">
                <a:solidFill>
                  <a:srgbClr val="663300"/>
                </a:solidFill>
                <a:ea typeface="Microsoft Sans Serif"/>
                <a:cs typeface="Microsoft Sans Serif"/>
              </a:rPr>
              <a:t>Purdie-Vaughns, V. and Eibach, R.P., (2008), “Intersectional invisibility: The distinctive advantages and disadvantages of multiple subordinate-group identities”, </a:t>
            </a:r>
            <a:r>
              <a:rPr lang="en-GB" sz="2400" i="1" dirty="0">
                <a:solidFill>
                  <a:srgbClr val="663300"/>
                </a:solidFill>
                <a:ea typeface="Microsoft Sans Serif"/>
                <a:cs typeface="Microsoft Sans Serif"/>
              </a:rPr>
              <a:t>Sex Roles</a:t>
            </a:r>
            <a:r>
              <a:rPr lang="en-GB" sz="2400" dirty="0">
                <a:solidFill>
                  <a:srgbClr val="663300"/>
                </a:solidFill>
                <a:ea typeface="Microsoft Sans Serif"/>
                <a:cs typeface="Microsoft Sans Serif"/>
              </a:rPr>
              <a:t>, 59, pp.377-391.</a:t>
            </a:r>
          </a:p>
        </p:txBody>
      </p:sp>
      <p:pic>
        <p:nvPicPr>
          <p:cNvPr id="5" name="Picture 4">
            <a:extLst>
              <a:ext uri="{FF2B5EF4-FFF2-40B4-BE49-F238E27FC236}">
                <a16:creationId xmlns:a16="http://schemas.microsoft.com/office/drawing/2014/main" id="{FAAA7FEA-9488-81B8-C9F9-1AD2D2AEFF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42309" y="144173"/>
            <a:ext cx="1358225" cy="1358225"/>
          </a:xfrm>
          <a:prstGeom prst="rect">
            <a:avLst/>
          </a:prstGeom>
        </p:spPr>
      </p:pic>
      <p:sp>
        <p:nvSpPr>
          <p:cNvPr id="6" name="TextBox 5">
            <a:extLst>
              <a:ext uri="{FF2B5EF4-FFF2-40B4-BE49-F238E27FC236}">
                <a16:creationId xmlns:a16="http://schemas.microsoft.com/office/drawing/2014/main" id="{A2D5FB07-AD95-7E72-1C9E-D34EAE3818C1}"/>
              </a:ext>
            </a:extLst>
          </p:cNvPr>
          <p:cNvSpPr txBox="1"/>
          <p:nvPr/>
        </p:nvSpPr>
        <p:spPr>
          <a:xfrm>
            <a:off x="10295244" y="764902"/>
            <a:ext cx="1459871" cy="369332"/>
          </a:xfrm>
          <a:prstGeom prst="rect">
            <a:avLst/>
          </a:prstGeom>
          <a:noFill/>
        </p:spPr>
        <p:txBody>
          <a:bodyPr wrap="square">
            <a:spAutoFit/>
          </a:bodyPr>
          <a:lstStyle/>
          <a:p>
            <a:pPr algn="l">
              <a:buNone/>
            </a:pPr>
            <a:r>
              <a:rPr lang="en-GB" b="0" i="0" dirty="0">
                <a:solidFill>
                  <a:srgbClr val="663300"/>
                </a:solidFill>
                <a:effectLst/>
                <a:latin typeface="Inter"/>
              </a:rPr>
              <a:t>EPIC website</a:t>
            </a:r>
          </a:p>
        </p:txBody>
      </p:sp>
    </p:spTree>
    <p:extLst>
      <p:ext uri="{BB962C8B-B14F-4D97-AF65-F5344CB8AC3E}">
        <p14:creationId xmlns:p14="http://schemas.microsoft.com/office/powerpoint/2010/main" val="2140350666"/>
      </p:ext>
    </p:extLst>
  </p:cSld>
  <p:clrMapOvr>
    <a:masterClrMapping/>
  </p:clrMapOvr>
</p:sld>
</file>

<file path=ppt/theme/theme1.xml><?xml version="1.0" encoding="utf-8"?>
<a:theme xmlns:a="http://schemas.openxmlformats.org/drawingml/2006/main" name="LinesVTI">
  <a:themeElements>
    <a:clrScheme name="Lines">
      <a:dk1>
        <a:sysClr val="windowText" lastClr="000000"/>
      </a:dk1>
      <a:lt1>
        <a:sysClr val="window" lastClr="FFFFFF"/>
      </a:lt1>
      <a:dk2>
        <a:srgbClr val="592F34"/>
      </a:dk2>
      <a:lt2>
        <a:srgbClr val="F8EFE3"/>
      </a:lt2>
      <a:accent1>
        <a:srgbClr val="5B8E96"/>
      </a:accent1>
      <a:accent2>
        <a:srgbClr val="B09BA2"/>
      </a:accent2>
      <a:accent3>
        <a:srgbClr val="E3835D"/>
      </a:accent3>
      <a:accent4>
        <a:srgbClr val="7B99DB"/>
      </a:accent4>
      <a:accent5>
        <a:srgbClr val="D09245"/>
      </a:accent5>
      <a:accent6>
        <a:srgbClr val="96A82C"/>
      </a:accent6>
      <a:hlink>
        <a:srgbClr val="5B8E96"/>
      </a:hlink>
      <a:folHlink>
        <a:srgbClr val="B5826E"/>
      </a:folHlink>
    </a:clrScheme>
    <a:fontScheme name="NH Grotesk">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inesVTI" id="{6E3869FE-86F4-49DA-A8B9-3320C89167F7}" vid="{3A76BC48-4881-4AE8-821D-8B9CC9A080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86d2bf2c-3411-4365-962a-2c15015ebc5b"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202218DF5629340AD585B503844E58E" ma:contentTypeVersion="12" ma:contentTypeDescription="Create a new document." ma:contentTypeScope="" ma:versionID="cec9d4888807ee46702ae3c9b8c18c45">
  <xsd:schema xmlns:xsd="http://www.w3.org/2001/XMLSchema" xmlns:xs="http://www.w3.org/2001/XMLSchema" xmlns:p="http://schemas.microsoft.com/office/2006/metadata/properties" xmlns:ns3="86d2bf2c-3411-4365-962a-2c15015ebc5b" targetNamespace="http://schemas.microsoft.com/office/2006/metadata/properties" ma:root="true" ma:fieldsID="db49c11aecec2d4ec2e8a8dac56a5375" ns3:_="">
    <xsd:import namespace="86d2bf2c-3411-4365-962a-2c15015ebc5b"/>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OCR" minOccurs="0"/>
                <xsd:element ref="ns3:MediaServiceGenerationTime" minOccurs="0"/>
                <xsd:element ref="ns3:MediaServiceEventHashCode" minOccurs="0"/>
                <xsd:element ref="ns3:MediaServiceLocation"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6d2bf2c-3411-4365-962a-2c15015ebc5b"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_activity" ma:index="19"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BBB381D-940B-4A6B-BEE7-5EB6C1E1998A}">
  <ds:schemaRefs>
    <ds:schemaRef ds:uri="http://schemas.microsoft.com/office/2006/documentManagement/types"/>
    <ds:schemaRef ds:uri="http://purl.org/dc/elements/1.1/"/>
    <ds:schemaRef ds:uri="http://schemas.microsoft.com/office/infopath/2007/PartnerControls"/>
    <ds:schemaRef ds:uri="http://purl.org/dc/dcmitype/"/>
    <ds:schemaRef ds:uri="http://purl.org/dc/terms/"/>
    <ds:schemaRef ds:uri="86d2bf2c-3411-4365-962a-2c15015ebc5b"/>
    <ds:schemaRef ds:uri="http://schemas.openxmlformats.org/package/2006/metadata/core-propertie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1E23134A-5D74-4454-B7BC-0BC8F8DD20D2}">
  <ds:schemaRefs>
    <ds:schemaRef ds:uri="http://schemas.microsoft.com/sharepoint/v3/contenttype/forms"/>
  </ds:schemaRefs>
</ds:datastoreItem>
</file>

<file path=customXml/itemProps3.xml><?xml version="1.0" encoding="utf-8"?>
<ds:datastoreItem xmlns:ds="http://schemas.openxmlformats.org/officeDocument/2006/customXml" ds:itemID="{A1E688F9-69D6-4412-9A3A-450B3980C86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6d2bf2c-3411-4365-962a-2c15015ebc5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Lines</Template>
  <TotalTime>145</TotalTime>
  <Words>775</Words>
  <Application>Microsoft Office PowerPoint</Application>
  <PresentationFormat>Widescreen</PresentationFormat>
  <Paragraphs>65</Paragraphs>
  <Slides>11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Aptos</vt:lpstr>
      <vt:lpstr>Arial</vt:lpstr>
      <vt:lpstr>Inter</vt:lpstr>
      <vt:lpstr>Microsoft Sans Serif</vt:lpstr>
      <vt:lpstr>Neue Haas Grotesk Text Pro</vt:lpstr>
      <vt:lpstr>Wingdings 2</vt:lpstr>
      <vt:lpstr>LinesVTI</vt:lpstr>
      <vt:lpstr>Intersectional invisibility and its impact on belongingness and being understood</vt:lpstr>
      <vt:lpstr>Introduction</vt:lpstr>
      <vt:lpstr>1. Young people and psychosis</vt:lpstr>
      <vt:lpstr>1. Young people and psychosis</vt:lpstr>
      <vt:lpstr>1. Young people and psychosis</vt:lpstr>
      <vt:lpstr>2. Impact of intersectionality</vt:lpstr>
      <vt:lpstr>2. Impact of intersectionality</vt:lpstr>
      <vt:lpstr>2. Impact of intersectionality</vt:lpstr>
      <vt:lpstr>2. Impact of intersectionality</vt:lpstr>
      <vt:lpstr>3. Discussion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Language of Mental Disorder</dc:title>
  <dc:creator>Jodie Russell</dc:creator>
  <cp:lastModifiedBy>Jodie Russell (Psychology)</cp:lastModifiedBy>
  <cp:revision>8</cp:revision>
  <dcterms:created xsi:type="dcterms:W3CDTF">2024-05-29T11:16:45Z</dcterms:created>
  <dcterms:modified xsi:type="dcterms:W3CDTF">2025-07-07T10:15:51Z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0x0101000202218DF5629340AD585B503844E58E</vt:lpwstr>
  </property>
</Properties>
</file>