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59" r:id="rId4"/>
    <p:sldId id="292" r:id="rId5"/>
    <p:sldId id="293" r:id="rId6"/>
    <p:sldId id="294" r:id="rId7"/>
    <p:sldId id="296" r:id="rId8"/>
    <p:sldId id="295" r:id="rId9"/>
    <p:sldId id="297" r:id="rId10"/>
    <p:sldId id="298" r:id="rId11"/>
    <p:sldId id="299" r:id="rId12"/>
    <p:sldId id="300" r:id="rId13"/>
    <p:sldId id="301"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3300"/>
    <a:srgbClr val="F5E6D3"/>
    <a:srgbClr val="996633"/>
    <a:srgbClr val="F8EEE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434076-EE56-49AD-95F1-34E72623F006}" v="380" dt="2025-02-06T20:16:14.2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07" autoAdjust="0"/>
    <p:restoredTop sz="70272" autoAdjust="0"/>
  </p:normalViewPr>
  <p:slideViewPr>
    <p:cSldViewPr snapToGrid="0">
      <p:cViewPr varScale="1">
        <p:scale>
          <a:sx n="45" d="100"/>
          <a:sy n="45" d="100"/>
        </p:scale>
        <p:origin x="1460" y="44"/>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die Russell (Psychology)" userId="71d067e7-35cd-4cc4-9ef9-5ced99a944a8" providerId="ADAL" clId="{04434076-EE56-49AD-95F1-34E72623F006}"/>
    <pc:docChg chg="undo redo custSel addSld delSld modSld sldOrd">
      <pc:chgData name="Jodie Russell (Psychology)" userId="71d067e7-35cd-4cc4-9ef9-5ced99a944a8" providerId="ADAL" clId="{04434076-EE56-49AD-95F1-34E72623F006}" dt="2025-02-06T20:17:06.167" v="11301" actId="20577"/>
      <pc:docMkLst>
        <pc:docMk/>
      </pc:docMkLst>
      <pc:sldChg chg="addSp modSp mod">
        <pc:chgData name="Jodie Russell (Psychology)" userId="71d067e7-35cd-4cc4-9ef9-5ced99a944a8" providerId="ADAL" clId="{04434076-EE56-49AD-95F1-34E72623F006}" dt="2025-01-28T14:35:37.999" v="2955" actId="1076"/>
        <pc:sldMkLst>
          <pc:docMk/>
          <pc:sldMk cId="3450469590" sldId="256"/>
        </pc:sldMkLst>
        <pc:spChg chg="mod">
          <ac:chgData name="Jodie Russell (Psychology)" userId="71d067e7-35cd-4cc4-9ef9-5ced99a944a8" providerId="ADAL" clId="{04434076-EE56-49AD-95F1-34E72623F006}" dt="2025-01-28T11:44:42.797" v="4"/>
          <ac:spMkLst>
            <pc:docMk/>
            <pc:sldMk cId="3450469590" sldId="256"/>
            <ac:spMk id="2" creationId="{22BA606F-EACB-6E38-E9BF-582B48B089DB}"/>
          </ac:spMkLst>
        </pc:spChg>
        <pc:spChg chg="mod">
          <ac:chgData name="Jodie Russell (Psychology)" userId="71d067e7-35cd-4cc4-9ef9-5ced99a944a8" providerId="ADAL" clId="{04434076-EE56-49AD-95F1-34E72623F006}" dt="2025-01-28T11:45:15.042" v="16" actId="20577"/>
          <ac:spMkLst>
            <pc:docMk/>
            <pc:sldMk cId="3450469590" sldId="256"/>
            <ac:spMk id="3" creationId="{5D8BF654-2D67-C991-D509-9BE4F244728A}"/>
          </ac:spMkLst>
        </pc:spChg>
        <pc:picChg chg="add mod">
          <ac:chgData name="Jodie Russell (Psychology)" userId="71d067e7-35cd-4cc4-9ef9-5ced99a944a8" providerId="ADAL" clId="{04434076-EE56-49AD-95F1-34E72623F006}" dt="2025-01-28T14:35:37.999" v="2955" actId="1076"/>
          <ac:picMkLst>
            <pc:docMk/>
            <pc:sldMk cId="3450469590" sldId="256"/>
            <ac:picMk id="4" creationId="{8E6152BB-DF57-29D2-ADA1-016E38010CCD}"/>
          </ac:picMkLst>
        </pc:picChg>
      </pc:sldChg>
      <pc:sldChg chg="addSp modSp mod modAnim">
        <pc:chgData name="Jodie Russell (Psychology)" userId="71d067e7-35cd-4cc4-9ef9-5ced99a944a8" providerId="ADAL" clId="{04434076-EE56-49AD-95F1-34E72623F006}" dt="2025-02-04T12:31:57.797" v="10869" actId="14100"/>
        <pc:sldMkLst>
          <pc:docMk/>
          <pc:sldMk cId="1713910094" sldId="257"/>
        </pc:sldMkLst>
        <pc:spChg chg="mod">
          <ac:chgData name="Jodie Russell (Psychology)" userId="71d067e7-35cd-4cc4-9ef9-5ced99a944a8" providerId="ADAL" clId="{04434076-EE56-49AD-95F1-34E72623F006}" dt="2025-01-28T14:51:47.534" v="3160" actId="1076"/>
          <ac:spMkLst>
            <pc:docMk/>
            <pc:sldMk cId="1713910094" sldId="257"/>
            <ac:spMk id="3" creationId="{4D668829-6328-194F-1266-70929A51FDCB}"/>
          </ac:spMkLst>
        </pc:spChg>
        <pc:picChg chg="add mod">
          <ac:chgData name="Jodie Russell (Psychology)" userId="71d067e7-35cd-4cc4-9ef9-5ced99a944a8" providerId="ADAL" clId="{04434076-EE56-49AD-95F1-34E72623F006}" dt="2025-02-04T12:31:57.797" v="10869" actId="14100"/>
          <ac:picMkLst>
            <pc:docMk/>
            <pc:sldMk cId="1713910094" sldId="257"/>
            <ac:picMk id="5" creationId="{0FBCE934-D4B8-E288-A13A-45EC4E6DBD9D}"/>
          </ac:picMkLst>
        </pc:picChg>
      </pc:sldChg>
      <pc:sldChg chg="del">
        <pc:chgData name="Jodie Russell (Psychology)" userId="71d067e7-35cd-4cc4-9ef9-5ced99a944a8" providerId="ADAL" clId="{04434076-EE56-49AD-95F1-34E72623F006}" dt="2025-01-28T12:05:19.096" v="621" actId="47"/>
        <pc:sldMkLst>
          <pc:docMk/>
          <pc:sldMk cId="2454201732" sldId="258"/>
        </pc:sldMkLst>
      </pc:sldChg>
      <pc:sldChg chg="addSp delSp modSp mod modAnim">
        <pc:chgData name="Jodie Russell (Psychology)" userId="71d067e7-35cd-4cc4-9ef9-5ced99a944a8" providerId="ADAL" clId="{04434076-EE56-49AD-95F1-34E72623F006}" dt="2025-02-04T12:56:18.564" v="10952" actId="1076"/>
        <pc:sldMkLst>
          <pc:docMk/>
          <pc:sldMk cId="3770917519" sldId="259"/>
        </pc:sldMkLst>
        <pc:spChg chg="mod">
          <ac:chgData name="Jodie Russell (Psychology)" userId="71d067e7-35cd-4cc4-9ef9-5ced99a944a8" providerId="ADAL" clId="{04434076-EE56-49AD-95F1-34E72623F006}" dt="2025-01-28T12:05:29.878" v="649" actId="20577"/>
          <ac:spMkLst>
            <pc:docMk/>
            <pc:sldMk cId="3770917519" sldId="259"/>
            <ac:spMk id="2" creationId="{F2A8A857-933A-B353-75DA-9761F97A9007}"/>
          </ac:spMkLst>
        </pc:spChg>
        <pc:spChg chg="mod">
          <ac:chgData name="Jodie Russell (Psychology)" userId="71d067e7-35cd-4cc4-9ef9-5ced99a944a8" providerId="ADAL" clId="{04434076-EE56-49AD-95F1-34E72623F006}" dt="2025-02-04T12:32:53.645" v="10875" actId="14100"/>
          <ac:spMkLst>
            <pc:docMk/>
            <pc:sldMk cId="3770917519" sldId="259"/>
            <ac:spMk id="3" creationId="{52F2808A-CA7E-1387-E469-534C5EE76494}"/>
          </ac:spMkLst>
        </pc:spChg>
        <pc:picChg chg="add mod">
          <ac:chgData name="Jodie Russell (Psychology)" userId="71d067e7-35cd-4cc4-9ef9-5ced99a944a8" providerId="ADAL" clId="{04434076-EE56-49AD-95F1-34E72623F006}" dt="2025-02-04T12:56:18.564" v="10952" actId="1076"/>
          <ac:picMkLst>
            <pc:docMk/>
            <pc:sldMk cId="3770917519" sldId="259"/>
            <ac:picMk id="6" creationId="{7074CB60-1EE1-984F-C4C8-9B2C9AB373F4}"/>
          </ac:picMkLst>
        </pc:picChg>
      </pc:sldChg>
      <pc:sldChg chg="del">
        <pc:chgData name="Jodie Russell (Psychology)" userId="71d067e7-35cd-4cc4-9ef9-5ced99a944a8" providerId="ADAL" clId="{04434076-EE56-49AD-95F1-34E72623F006}" dt="2025-01-28T15:40:58.467" v="5286" actId="47"/>
        <pc:sldMkLst>
          <pc:docMk/>
          <pc:sldMk cId="1899442995" sldId="264"/>
        </pc:sldMkLst>
      </pc:sldChg>
      <pc:sldChg chg="del">
        <pc:chgData name="Jodie Russell (Psychology)" userId="71d067e7-35cd-4cc4-9ef9-5ced99a944a8" providerId="ADAL" clId="{04434076-EE56-49AD-95F1-34E72623F006}" dt="2025-01-28T15:41:00.062" v="5287" actId="47"/>
        <pc:sldMkLst>
          <pc:docMk/>
          <pc:sldMk cId="728034829" sldId="265"/>
        </pc:sldMkLst>
      </pc:sldChg>
      <pc:sldChg chg="del">
        <pc:chgData name="Jodie Russell (Psychology)" userId="71d067e7-35cd-4cc4-9ef9-5ced99a944a8" providerId="ADAL" clId="{04434076-EE56-49AD-95F1-34E72623F006}" dt="2025-01-28T15:41:02.243" v="5288" actId="47"/>
        <pc:sldMkLst>
          <pc:docMk/>
          <pc:sldMk cId="1237799959" sldId="266"/>
        </pc:sldMkLst>
      </pc:sldChg>
      <pc:sldChg chg="del">
        <pc:chgData name="Jodie Russell (Psychology)" userId="71d067e7-35cd-4cc4-9ef9-5ced99a944a8" providerId="ADAL" clId="{04434076-EE56-49AD-95F1-34E72623F006}" dt="2025-01-28T15:41:03.117" v="5290" actId="47"/>
        <pc:sldMkLst>
          <pc:docMk/>
          <pc:sldMk cId="158800919" sldId="267"/>
        </pc:sldMkLst>
      </pc:sldChg>
      <pc:sldChg chg="del">
        <pc:chgData name="Jodie Russell (Psychology)" userId="71d067e7-35cd-4cc4-9ef9-5ced99a944a8" providerId="ADAL" clId="{04434076-EE56-49AD-95F1-34E72623F006}" dt="2025-01-28T15:41:02.734" v="5289" actId="47"/>
        <pc:sldMkLst>
          <pc:docMk/>
          <pc:sldMk cId="1573756082" sldId="268"/>
        </pc:sldMkLst>
      </pc:sldChg>
      <pc:sldChg chg="del">
        <pc:chgData name="Jodie Russell (Psychology)" userId="71d067e7-35cd-4cc4-9ef9-5ced99a944a8" providerId="ADAL" clId="{04434076-EE56-49AD-95F1-34E72623F006}" dt="2025-01-28T15:41:03.502" v="5291" actId="47"/>
        <pc:sldMkLst>
          <pc:docMk/>
          <pc:sldMk cId="2228870632" sldId="269"/>
        </pc:sldMkLst>
      </pc:sldChg>
      <pc:sldChg chg="del">
        <pc:chgData name="Jodie Russell (Psychology)" userId="71d067e7-35cd-4cc4-9ef9-5ced99a944a8" providerId="ADAL" clId="{04434076-EE56-49AD-95F1-34E72623F006}" dt="2025-01-28T15:41:03.958" v="5292" actId="47"/>
        <pc:sldMkLst>
          <pc:docMk/>
          <pc:sldMk cId="2853039495" sldId="270"/>
        </pc:sldMkLst>
      </pc:sldChg>
      <pc:sldChg chg="del">
        <pc:chgData name="Jodie Russell (Psychology)" userId="71d067e7-35cd-4cc4-9ef9-5ced99a944a8" providerId="ADAL" clId="{04434076-EE56-49AD-95F1-34E72623F006}" dt="2025-01-28T15:41:04.411" v="5293" actId="47"/>
        <pc:sldMkLst>
          <pc:docMk/>
          <pc:sldMk cId="669967887" sldId="271"/>
        </pc:sldMkLst>
      </pc:sldChg>
      <pc:sldChg chg="del">
        <pc:chgData name="Jodie Russell (Psychology)" userId="71d067e7-35cd-4cc4-9ef9-5ced99a944a8" providerId="ADAL" clId="{04434076-EE56-49AD-95F1-34E72623F006}" dt="2025-01-28T15:41:04.967" v="5294" actId="47"/>
        <pc:sldMkLst>
          <pc:docMk/>
          <pc:sldMk cId="3703459936" sldId="272"/>
        </pc:sldMkLst>
      </pc:sldChg>
      <pc:sldChg chg="del">
        <pc:chgData name="Jodie Russell (Psychology)" userId="71d067e7-35cd-4cc4-9ef9-5ced99a944a8" providerId="ADAL" clId="{04434076-EE56-49AD-95F1-34E72623F006}" dt="2025-01-28T15:41:05.452" v="5295" actId="47"/>
        <pc:sldMkLst>
          <pc:docMk/>
          <pc:sldMk cId="1319824138" sldId="273"/>
        </pc:sldMkLst>
      </pc:sldChg>
      <pc:sldChg chg="del">
        <pc:chgData name="Jodie Russell (Psychology)" userId="71d067e7-35cd-4cc4-9ef9-5ced99a944a8" providerId="ADAL" clId="{04434076-EE56-49AD-95F1-34E72623F006}" dt="2025-01-28T15:41:06.347" v="5296" actId="47"/>
        <pc:sldMkLst>
          <pc:docMk/>
          <pc:sldMk cId="3095996345" sldId="277"/>
        </pc:sldMkLst>
      </pc:sldChg>
      <pc:sldChg chg="del">
        <pc:chgData name="Jodie Russell (Psychology)" userId="71d067e7-35cd-4cc4-9ef9-5ced99a944a8" providerId="ADAL" clId="{04434076-EE56-49AD-95F1-34E72623F006}" dt="2025-01-28T15:41:06.959" v="5297" actId="47"/>
        <pc:sldMkLst>
          <pc:docMk/>
          <pc:sldMk cId="2643142200" sldId="280"/>
        </pc:sldMkLst>
      </pc:sldChg>
      <pc:sldChg chg="del">
        <pc:chgData name="Jodie Russell (Psychology)" userId="71d067e7-35cd-4cc4-9ef9-5ced99a944a8" providerId="ADAL" clId="{04434076-EE56-49AD-95F1-34E72623F006}" dt="2025-01-28T15:41:07.741" v="5298" actId="47"/>
        <pc:sldMkLst>
          <pc:docMk/>
          <pc:sldMk cId="2110609689" sldId="282"/>
        </pc:sldMkLst>
      </pc:sldChg>
      <pc:sldChg chg="del">
        <pc:chgData name="Jodie Russell (Psychology)" userId="71d067e7-35cd-4cc4-9ef9-5ced99a944a8" providerId="ADAL" clId="{04434076-EE56-49AD-95F1-34E72623F006}" dt="2025-01-28T15:41:08.304" v="5299" actId="47"/>
        <pc:sldMkLst>
          <pc:docMk/>
          <pc:sldMk cId="179215467" sldId="286"/>
        </pc:sldMkLst>
      </pc:sldChg>
      <pc:sldChg chg="del">
        <pc:chgData name="Jodie Russell (Psychology)" userId="71d067e7-35cd-4cc4-9ef9-5ced99a944a8" providerId="ADAL" clId="{04434076-EE56-49AD-95F1-34E72623F006}" dt="2025-01-28T15:41:09.796" v="5300" actId="47"/>
        <pc:sldMkLst>
          <pc:docMk/>
          <pc:sldMk cId="2551666823" sldId="287"/>
        </pc:sldMkLst>
      </pc:sldChg>
      <pc:sldChg chg="del">
        <pc:chgData name="Jodie Russell (Psychology)" userId="71d067e7-35cd-4cc4-9ef9-5ced99a944a8" providerId="ADAL" clId="{04434076-EE56-49AD-95F1-34E72623F006}" dt="2025-01-28T15:41:10.348" v="5301" actId="47"/>
        <pc:sldMkLst>
          <pc:docMk/>
          <pc:sldMk cId="1981903179" sldId="291"/>
        </pc:sldMkLst>
      </pc:sldChg>
      <pc:sldChg chg="addSp delSp modSp add mod modAnim">
        <pc:chgData name="Jodie Russell (Psychology)" userId="71d067e7-35cd-4cc4-9ef9-5ced99a944a8" providerId="ADAL" clId="{04434076-EE56-49AD-95F1-34E72623F006}" dt="2025-02-06T20:04:51.150" v="10972" actId="20577"/>
        <pc:sldMkLst>
          <pc:docMk/>
          <pc:sldMk cId="105595927" sldId="292"/>
        </pc:sldMkLst>
        <pc:spChg chg="mod">
          <ac:chgData name="Jodie Russell (Psychology)" userId="71d067e7-35cd-4cc4-9ef9-5ced99a944a8" providerId="ADAL" clId="{04434076-EE56-49AD-95F1-34E72623F006}" dt="2025-02-06T20:04:51.150" v="10972" actId="20577"/>
          <ac:spMkLst>
            <pc:docMk/>
            <pc:sldMk cId="105595927" sldId="292"/>
            <ac:spMk id="3" creationId="{259AD5FB-F3A7-09D9-89D2-D7221B3C0BD1}"/>
          </ac:spMkLst>
        </pc:spChg>
        <pc:picChg chg="add mod">
          <ac:chgData name="Jodie Russell (Psychology)" userId="71d067e7-35cd-4cc4-9ef9-5ced99a944a8" providerId="ADAL" clId="{04434076-EE56-49AD-95F1-34E72623F006}" dt="2025-02-04T12:56:23.795" v="10953" actId="1076"/>
          <ac:picMkLst>
            <pc:docMk/>
            <pc:sldMk cId="105595927" sldId="292"/>
            <ac:picMk id="6" creationId="{47FE95CC-1A1D-D111-D892-5CE19241738D}"/>
          </ac:picMkLst>
        </pc:picChg>
      </pc:sldChg>
      <pc:sldChg chg="addSp delSp modSp add mod modAnim">
        <pc:chgData name="Jodie Russell (Psychology)" userId="71d067e7-35cd-4cc4-9ef9-5ced99a944a8" providerId="ADAL" clId="{04434076-EE56-49AD-95F1-34E72623F006}" dt="2025-02-04T12:52:33.973" v="10938"/>
        <pc:sldMkLst>
          <pc:docMk/>
          <pc:sldMk cId="3984274106" sldId="293"/>
        </pc:sldMkLst>
        <pc:spChg chg="mod">
          <ac:chgData name="Jodie Russell (Psychology)" userId="71d067e7-35cd-4cc4-9ef9-5ced99a944a8" providerId="ADAL" clId="{04434076-EE56-49AD-95F1-34E72623F006}" dt="2025-01-28T14:20:49.951" v="2072" actId="20577"/>
          <ac:spMkLst>
            <pc:docMk/>
            <pc:sldMk cId="3984274106" sldId="293"/>
            <ac:spMk id="2" creationId="{2E9E5D08-0E1B-8802-3E6D-F25382B89F97}"/>
          </ac:spMkLst>
        </pc:spChg>
        <pc:spChg chg="mod">
          <ac:chgData name="Jodie Russell (Psychology)" userId="71d067e7-35cd-4cc4-9ef9-5ced99a944a8" providerId="ADAL" clId="{04434076-EE56-49AD-95F1-34E72623F006}" dt="2025-02-04T12:33:34.869" v="10880" actId="14100"/>
          <ac:spMkLst>
            <pc:docMk/>
            <pc:sldMk cId="3984274106" sldId="293"/>
            <ac:spMk id="3" creationId="{944138A6-770C-B096-B34A-C006F5FDE882}"/>
          </ac:spMkLst>
        </pc:spChg>
        <pc:picChg chg="add mod">
          <ac:chgData name="Jodie Russell (Psychology)" userId="71d067e7-35cd-4cc4-9ef9-5ced99a944a8" providerId="ADAL" clId="{04434076-EE56-49AD-95F1-34E72623F006}" dt="2025-02-04T12:52:33.973" v="10938"/>
          <ac:picMkLst>
            <pc:docMk/>
            <pc:sldMk cId="3984274106" sldId="293"/>
            <ac:picMk id="7" creationId="{F464F771-1BE2-58E5-245E-636246EBADD0}"/>
          </ac:picMkLst>
        </pc:picChg>
      </pc:sldChg>
      <pc:sldChg chg="addSp delSp modSp add mod modAnim">
        <pc:chgData name="Jodie Russell (Psychology)" userId="71d067e7-35cd-4cc4-9ef9-5ced99a944a8" providerId="ADAL" clId="{04434076-EE56-49AD-95F1-34E72623F006}" dt="2025-02-04T12:52:36.269" v="10939"/>
        <pc:sldMkLst>
          <pc:docMk/>
          <pc:sldMk cId="1907665534" sldId="294"/>
        </pc:sldMkLst>
        <pc:spChg chg="mod">
          <ac:chgData name="Jodie Russell (Psychology)" userId="71d067e7-35cd-4cc4-9ef9-5ced99a944a8" providerId="ADAL" clId="{04434076-EE56-49AD-95F1-34E72623F006}" dt="2025-02-04T12:33:44.494" v="10882" actId="14100"/>
          <ac:spMkLst>
            <pc:docMk/>
            <pc:sldMk cId="1907665534" sldId="294"/>
            <ac:spMk id="3" creationId="{FF46C12B-8FCE-A5CB-62BD-62311735B6F7}"/>
          </ac:spMkLst>
        </pc:spChg>
        <pc:picChg chg="add mod">
          <ac:chgData name="Jodie Russell (Psychology)" userId="71d067e7-35cd-4cc4-9ef9-5ced99a944a8" providerId="ADAL" clId="{04434076-EE56-49AD-95F1-34E72623F006}" dt="2025-02-04T12:52:36.269" v="10939"/>
          <ac:picMkLst>
            <pc:docMk/>
            <pc:sldMk cId="1907665534" sldId="294"/>
            <ac:picMk id="5" creationId="{9BD2B610-D6E5-F3EE-9F81-CDF28147ECE9}"/>
          </ac:picMkLst>
        </pc:picChg>
      </pc:sldChg>
      <pc:sldChg chg="addSp delSp modSp add mod modAnim">
        <pc:chgData name="Jodie Russell (Psychology)" userId="71d067e7-35cd-4cc4-9ef9-5ced99a944a8" providerId="ADAL" clId="{04434076-EE56-49AD-95F1-34E72623F006}" dt="2025-02-06T20:09:37.767" v="11188"/>
        <pc:sldMkLst>
          <pc:docMk/>
          <pc:sldMk cId="3080663381" sldId="295"/>
        </pc:sldMkLst>
        <pc:spChg chg="mod">
          <ac:chgData name="Jodie Russell (Psychology)" userId="71d067e7-35cd-4cc4-9ef9-5ced99a944a8" providerId="ADAL" clId="{04434076-EE56-49AD-95F1-34E72623F006}" dt="2025-02-06T20:09:27.965" v="11186" actId="20577"/>
          <ac:spMkLst>
            <pc:docMk/>
            <pc:sldMk cId="3080663381" sldId="295"/>
            <ac:spMk id="3" creationId="{A8290BBB-3D0F-447C-F692-37042E8CDBE9}"/>
          </ac:spMkLst>
        </pc:spChg>
        <pc:picChg chg="add mod">
          <ac:chgData name="Jodie Russell (Psychology)" userId="71d067e7-35cd-4cc4-9ef9-5ced99a944a8" providerId="ADAL" clId="{04434076-EE56-49AD-95F1-34E72623F006}" dt="2025-02-04T12:52:38.077" v="10940"/>
          <ac:picMkLst>
            <pc:docMk/>
            <pc:sldMk cId="3080663381" sldId="295"/>
            <ac:picMk id="5" creationId="{DB22F006-6278-40F7-3E0E-F14A73CFE509}"/>
          </ac:picMkLst>
        </pc:picChg>
      </pc:sldChg>
      <pc:sldChg chg="addSp delSp modSp add mod ord modAnim">
        <pc:chgData name="Jodie Russell (Psychology)" userId="71d067e7-35cd-4cc4-9ef9-5ced99a944a8" providerId="ADAL" clId="{04434076-EE56-49AD-95F1-34E72623F006}" dt="2025-02-06T20:07:23.319" v="11021"/>
        <pc:sldMkLst>
          <pc:docMk/>
          <pc:sldMk cId="3341922874" sldId="296"/>
        </pc:sldMkLst>
        <pc:spChg chg="mod">
          <ac:chgData name="Jodie Russell (Psychology)" userId="71d067e7-35cd-4cc4-9ef9-5ced99a944a8" providerId="ADAL" clId="{04434076-EE56-49AD-95F1-34E72623F006}" dt="2025-02-06T20:07:18.755" v="11019" actId="20577"/>
          <ac:spMkLst>
            <pc:docMk/>
            <pc:sldMk cId="3341922874" sldId="296"/>
            <ac:spMk id="3" creationId="{3D543276-6C7E-FBD2-3DF6-77784EE91633}"/>
          </ac:spMkLst>
        </pc:spChg>
        <pc:picChg chg="add mod">
          <ac:chgData name="Jodie Russell (Psychology)" userId="71d067e7-35cd-4cc4-9ef9-5ced99a944a8" providerId="ADAL" clId="{04434076-EE56-49AD-95F1-34E72623F006}" dt="2025-02-04T12:52:40.508" v="10941"/>
          <ac:picMkLst>
            <pc:docMk/>
            <pc:sldMk cId="3341922874" sldId="296"/>
            <ac:picMk id="5" creationId="{A33FECE6-79D0-F346-71E1-ECD7C57C8E63}"/>
          </ac:picMkLst>
        </pc:picChg>
      </pc:sldChg>
      <pc:sldChg chg="addSp delSp modSp add mod modAnim">
        <pc:chgData name="Jodie Russell (Psychology)" userId="71d067e7-35cd-4cc4-9ef9-5ced99a944a8" providerId="ADAL" clId="{04434076-EE56-49AD-95F1-34E72623F006}" dt="2025-02-06T20:12:56.727" v="11280" actId="20577"/>
        <pc:sldMkLst>
          <pc:docMk/>
          <pc:sldMk cId="4205434840" sldId="297"/>
        </pc:sldMkLst>
        <pc:spChg chg="mod">
          <ac:chgData name="Jodie Russell (Psychology)" userId="71d067e7-35cd-4cc4-9ef9-5ced99a944a8" providerId="ADAL" clId="{04434076-EE56-49AD-95F1-34E72623F006}" dt="2025-02-06T20:12:56.727" v="11280" actId="20577"/>
          <ac:spMkLst>
            <pc:docMk/>
            <pc:sldMk cId="4205434840" sldId="297"/>
            <ac:spMk id="3" creationId="{D72E5D7D-2EF3-C459-9FB7-04259852901C}"/>
          </ac:spMkLst>
        </pc:spChg>
        <pc:picChg chg="add mod">
          <ac:chgData name="Jodie Russell (Psychology)" userId="71d067e7-35cd-4cc4-9ef9-5ced99a944a8" providerId="ADAL" clId="{04434076-EE56-49AD-95F1-34E72623F006}" dt="2025-02-04T12:52:42.597" v="10942"/>
          <ac:picMkLst>
            <pc:docMk/>
            <pc:sldMk cId="4205434840" sldId="297"/>
            <ac:picMk id="5" creationId="{8D242BFF-A4A3-CBBA-1C32-479F5515DED8}"/>
          </ac:picMkLst>
        </pc:picChg>
      </pc:sldChg>
      <pc:sldChg chg="addSp delSp modSp add mod modAnim">
        <pc:chgData name="Jodie Russell (Psychology)" userId="71d067e7-35cd-4cc4-9ef9-5ced99a944a8" providerId="ADAL" clId="{04434076-EE56-49AD-95F1-34E72623F006}" dt="2025-02-06T20:14:10.302" v="11289" actId="1076"/>
        <pc:sldMkLst>
          <pc:docMk/>
          <pc:sldMk cId="2776097793" sldId="298"/>
        </pc:sldMkLst>
        <pc:spChg chg="mod">
          <ac:chgData name="Jodie Russell (Psychology)" userId="71d067e7-35cd-4cc4-9ef9-5ced99a944a8" providerId="ADAL" clId="{04434076-EE56-49AD-95F1-34E72623F006}" dt="2025-01-29T10:55:40.790" v="6845" actId="20577"/>
          <ac:spMkLst>
            <pc:docMk/>
            <pc:sldMk cId="2776097793" sldId="298"/>
            <ac:spMk id="2" creationId="{97813A5E-1A55-960F-2324-D369916CE175}"/>
          </ac:spMkLst>
        </pc:spChg>
        <pc:spChg chg="mod">
          <ac:chgData name="Jodie Russell (Psychology)" userId="71d067e7-35cd-4cc4-9ef9-5ced99a944a8" providerId="ADAL" clId="{04434076-EE56-49AD-95F1-34E72623F006}" dt="2025-02-06T20:14:05.386" v="11288" actId="20577"/>
          <ac:spMkLst>
            <pc:docMk/>
            <pc:sldMk cId="2776097793" sldId="298"/>
            <ac:spMk id="3" creationId="{5B250284-A19A-999A-FA6E-993429F16D04}"/>
          </ac:spMkLst>
        </pc:spChg>
        <pc:picChg chg="add mod">
          <ac:chgData name="Jodie Russell (Psychology)" userId="71d067e7-35cd-4cc4-9ef9-5ced99a944a8" providerId="ADAL" clId="{04434076-EE56-49AD-95F1-34E72623F006}" dt="2025-02-06T20:14:10.302" v="11289" actId="1076"/>
          <ac:picMkLst>
            <pc:docMk/>
            <pc:sldMk cId="2776097793" sldId="298"/>
            <ac:picMk id="7" creationId="{294074C5-311B-252F-C2CA-C1CE087FF614}"/>
          </ac:picMkLst>
        </pc:picChg>
      </pc:sldChg>
      <pc:sldChg chg="addSp modSp add mod modAnim">
        <pc:chgData name="Jodie Russell (Psychology)" userId="71d067e7-35cd-4cc4-9ef9-5ced99a944a8" providerId="ADAL" clId="{04434076-EE56-49AD-95F1-34E72623F006}" dt="2025-02-06T20:15:34.619" v="11295" actId="1076"/>
        <pc:sldMkLst>
          <pc:docMk/>
          <pc:sldMk cId="893045893" sldId="299"/>
        </pc:sldMkLst>
        <pc:spChg chg="mod">
          <ac:chgData name="Jodie Russell (Psychology)" userId="71d067e7-35cd-4cc4-9ef9-5ced99a944a8" providerId="ADAL" clId="{04434076-EE56-49AD-95F1-34E72623F006}" dt="2025-02-06T20:15:34.619" v="11295" actId="1076"/>
          <ac:spMkLst>
            <pc:docMk/>
            <pc:sldMk cId="893045893" sldId="299"/>
            <ac:spMk id="3" creationId="{11DA7240-6F92-4335-D086-EEE4BFD865EA}"/>
          </ac:spMkLst>
        </pc:spChg>
        <pc:picChg chg="add mod">
          <ac:chgData name="Jodie Russell (Psychology)" userId="71d067e7-35cd-4cc4-9ef9-5ced99a944a8" providerId="ADAL" clId="{04434076-EE56-49AD-95F1-34E72623F006}" dt="2025-02-04T12:44:05.288" v="10917"/>
          <ac:picMkLst>
            <pc:docMk/>
            <pc:sldMk cId="893045893" sldId="299"/>
            <ac:picMk id="4" creationId="{5F1EBB27-242E-36F1-25D5-6AE3BA05751D}"/>
          </ac:picMkLst>
        </pc:picChg>
      </pc:sldChg>
      <pc:sldChg chg="addSp modSp add mod modAnim">
        <pc:chgData name="Jodie Russell (Psychology)" userId="71d067e7-35cd-4cc4-9ef9-5ced99a944a8" providerId="ADAL" clId="{04434076-EE56-49AD-95F1-34E72623F006}" dt="2025-02-06T20:16:14.258" v="11296" actId="20577"/>
        <pc:sldMkLst>
          <pc:docMk/>
          <pc:sldMk cId="25871782" sldId="300"/>
        </pc:sldMkLst>
        <pc:spChg chg="mod">
          <ac:chgData name="Jodie Russell (Psychology)" userId="71d067e7-35cd-4cc4-9ef9-5ced99a944a8" providerId="ADAL" clId="{04434076-EE56-49AD-95F1-34E72623F006}" dt="2025-01-29T12:11:32.107" v="10812" actId="20577"/>
          <ac:spMkLst>
            <pc:docMk/>
            <pc:sldMk cId="25871782" sldId="300"/>
            <ac:spMk id="2" creationId="{641A249C-DAA2-7FAA-2FA3-45A6ECC7C830}"/>
          </ac:spMkLst>
        </pc:spChg>
        <pc:spChg chg="mod">
          <ac:chgData name="Jodie Russell (Psychology)" userId="71d067e7-35cd-4cc4-9ef9-5ced99a944a8" providerId="ADAL" clId="{04434076-EE56-49AD-95F1-34E72623F006}" dt="2025-02-06T20:16:14.258" v="11296" actId="20577"/>
          <ac:spMkLst>
            <pc:docMk/>
            <pc:sldMk cId="25871782" sldId="300"/>
            <ac:spMk id="3" creationId="{DE3C75BB-E911-96E7-8555-2B9880B52207}"/>
          </ac:spMkLst>
        </pc:spChg>
        <pc:picChg chg="add mod">
          <ac:chgData name="Jodie Russell (Psychology)" userId="71d067e7-35cd-4cc4-9ef9-5ced99a944a8" providerId="ADAL" clId="{04434076-EE56-49AD-95F1-34E72623F006}" dt="2025-02-04T12:45:28.716" v="10926" actId="1076"/>
          <ac:picMkLst>
            <pc:docMk/>
            <pc:sldMk cId="25871782" sldId="300"/>
            <ac:picMk id="5" creationId="{2B528E75-384F-A290-37BB-51EF81DA290B}"/>
          </ac:picMkLst>
        </pc:picChg>
      </pc:sldChg>
      <pc:sldChg chg="modSp add mod">
        <pc:chgData name="Jodie Russell (Psychology)" userId="71d067e7-35cd-4cc4-9ef9-5ced99a944a8" providerId="ADAL" clId="{04434076-EE56-49AD-95F1-34E72623F006}" dt="2025-02-06T20:17:06.167" v="11301" actId="20577"/>
        <pc:sldMkLst>
          <pc:docMk/>
          <pc:sldMk cId="2140350666" sldId="301"/>
        </pc:sldMkLst>
        <pc:spChg chg="mod">
          <ac:chgData name="Jodie Russell (Psychology)" userId="71d067e7-35cd-4cc4-9ef9-5ced99a944a8" providerId="ADAL" clId="{04434076-EE56-49AD-95F1-34E72623F006}" dt="2025-01-29T12:05:56.851" v="10647" actId="122"/>
          <ac:spMkLst>
            <pc:docMk/>
            <pc:sldMk cId="2140350666" sldId="301"/>
            <ac:spMk id="2" creationId="{DF1FD7BB-6C5C-AF4A-8B57-A5D347BBA310}"/>
          </ac:spMkLst>
        </pc:spChg>
        <pc:spChg chg="mod">
          <ac:chgData name="Jodie Russell (Psychology)" userId="71d067e7-35cd-4cc4-9ef9-5ced99a944a8" providerId="ADAL" clId="{04434076-EE56-49AD-95F1-34E72623F006}" dt="2025-02-06T20:17:06.167" v="11301" actId="20577"/>
          <ac:spMkLst>
            <pc:docMk/>
            <pc:sldMk cId="2140350666" sldId="301"/>
            <ac:spMk id="3" creationId="{5B1D0524-32CE-4CF8-BA4E-55399BD98E68}"/>
          </ac:spMkLst>
        </pc:spChg>
      </pc:sldChg>
      <pc:sldChg chg="add del setBg">
        <pc:chgData name="Jodie Russell (Psychology)" userId="71d067e7-35cd-4cc4-9ef9-5ced99a944a8" providerId="ADAL" clId="{04434076-EE56-49AD-95F1-34E72623F006}" dt="2025-02-04T12:33:11.471" v="10878"/>
        <pc:sldMkLst>
          <pc:docMk/>
          <pc:sldMk cId="2778008552" sldId="30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2338CE-E3C6-43CF-9BB4-3C17148F5AAD}" type="datetimeFigureOut">
              <a:rPr lang="en-GB" smtClean="0"/>
              <a:t>06/02/2025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CE9AA9-4BD5-4472-9D52-A648AA9D58C0}" type="slidenum">
              <a:rPr lang="en-GB" smtClean="0"/>
              <a:t>‹#›</a:t>
            </a:fld>
            <a:endParaRPr lang="en-GB"/>
          </a:p>
        </p:txBody>
      </p:sp>
    </p:spTree>
    <p:extLst>
      <p:ext uri="{BB962C8B-B14F-4D97-AF65-F5344CB8AC3E}">
        <p14:creationId xmlns:p14="http://schemas.microsoft.com/office/powerpoint/2010/main" val="32795842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C3CD3-52EB-4792-A9D9-987CD03511F0}"/>
              </a:ext>
            </a:extLst>
          </p:cNvPr>
          <p:cNvSpPr>
            <a:spLocks noGrp="1"/>
          </p:cNvSpPr>
          <p:nvPr>
            <p:ph type="ctrTitle"/>
          </p:nvPr>
        </p:nvSpPr>
        <p:spPr>
          <a:xfrm>
            <a:off x="442913" y="441324"/>
            <a:ext cx="11306175" cy="2485349"/>
          </a:xfrm>
        </p:spPr>
        <p:txBody>
          <a:bodyPr wrap="square" lIns="0" tIns="0" rIns="0" bIns="0" anchor="b" anchorCtr="0">
            <a:normAutofit/>
          </a:bodyPr>
          <a:lstStyle>
            <a:lvl1pPr algn="l">
              <a:lnSpc>
                <a:spcPct val="100000"/>
              </a:lnSpc>
              <a:defRPr sz="4800">
                <a:solidFill>
                  <a:schemeClr val="tx2"/>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8737AA7E-2193-4D1B-A896-BA7E306494CB}"/>
              </a:ext>
            </a:extLst>
          </p:cNvPr>
          <p:cNvSpPr>
            <a:spLocks noGrp="1"/>
          </p:cNvSpPr>
          <p:nvPr>
            <p:ph type="subTitle" idx="1"/>
          </p:nvPr>
        </p:nvSpPr>
        <p:spPr>
          <a:xfrm>
            <a:off x="442913" y="3070799"/>
            <a:ext cx="11306175" cy="2445758"/>
          </a:xfrm>
        </p:spPr>
        <p:txBody>
          <a:bodyPr lIns="0" tIns="0" rIns="0" bIns="0">
            <a:normAutofit/>
          </a:bodyPr>
          <a:lstStyle>
            <a:lvl1pPr marL="0" indent="0" algn="l">
              <a:lnSpc>
                <a:spcPct val="104000"/>
              </a:lnSpc>
              <a:buNone/>
              <a:defRPr sz="4600">
                <a:solidFill>
                  <a:schemeClr val="tx2">
                    <a:alpha val="56000"/>
                  </a:schemeClr>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324A14B1-115B-40A3-9D71-3DE33E9DCE4E}"/>
              </a:ext>
            </a:extLst>
          </p:cNvPr>
          <p:cNvSpPr>
            <a:spLocks noGrp="1"/>
          </p:cNvSpPr>
          <p:nvPr>
            <p:ph type="dt" sz="half" idx="10"/>
          </p:nvPr>
        </p:nvSpPr>
        <p:spPr>
          <a:xfrm>
            <a:off x="442914" y="5957999"/>
            <a:ext cx="3457574" cy="900000"/>
          </a:xfrm>
          <a:prstGeom prst="rect">
            <a:avLst/>
          </a:prstGeom>
        </p:spPr>
        <p:txBody>
          <a:bodyPr/>
          <a:lstStyle>
            <a:lvl1pPr>
              <a:defRPr>
                <a:solidFill>
                  <a:schemeClr val="tx2"/>
                </a:solidFill>
                <a:latin typeface="+mn-lt"/>
              </a:defRPr>
            </a:lvl1pPr>
          </a:lstStyle>
          <a:p>
            <a:fld id="{8994394A-E95D-49DE-8614-F37E1FCF0AC3}" type="datetime2">
              <a:rPr lang="en-US" smtClean="0"/>
              <a:pPr/>
              <a:t>Thursday, February 6, 2025</a:t>
            </a:fld>
            <a:endParaRPr lang="en-US" dirty="0"/>
          </a:p>
        </p:txBody>
      </p:sp>
      <p:sp>
        <p:nvSpPr>
          <p:cNvPr id="5" name="Footer Placeholder 4">
            <a:extLst>
              <a:ext uri="{FF2B5EF4-FFF2-40B4-BE49-F238E27FC236}">
                <a16:creationId xmlns:a16="http://schemas.microsoft.com/office/drawing/2014/main" id="{F0BC9B78-0E13-48BD-A3A2-B7E3C6090B83}"/>
              </a:ext>
            </a:extLst>
          </p:cNvPr>
          <p:cNvSpPr>
            <a:spLocks noGrp="1"/>
          </p:cNvSpPr>
          <p:nvPr>
            <p:ph type="ftr" sz="quarter" idx="11"/>
          </p:nvPr>
        </p:nvSpPr>
        <p:spPr>
          <a:xfrm>
            <a:off x="4367213" y="5957999"/>
            <a:ext cx="5400675" cy="900000"/>
          </a:xfrm>
          <a:prstGeom prst="rect">
            <a:avLst/>
          </a:prstGeom>
        </p:spPr>
        <p:txBody>
          <a:bodyPr/>
          <a:lstStyle>
            <a:lvl1pPr>
              <a:defRPr>
                <a:solidFill>
                  <a:schemeClr val="tx2"/>
                </a:solidFill>
                <a:latin typeface="+mn-lt"/>
              </a:defRPr>
            </a:lvl1pPr>
          </a:lstStyle>
          <a:p>
            <a:r>
              <a:rPr lang="en-US"/>
              <a:t>Sample Footer Text</a:t>
            </a:r>
            <a:endParaRPr lang="en-US" dirty="0"/>
          </a:p>
        </p:txBody>
      </p:sp>
      <p:sp>
        <p:nvSpPr>
          <p:cNvPr id="6" name="Slide Number Placeholder 5">
            <a:extLst>
              <a:ext uri="{FF2B5EF4-FFF2-40B4-BE49-F238E27FC236}">
                <a16:creationId xmlns:a16="http://schemas.microsoft.com/office/drawing/2014/main" id="{944484B9-0F7E-4817-BA9A-C43684759178}"/>
              </a:ext>
            </a:extLst>
          </p:cNvPr>
          <p:cNvSpPr>
            <a:spLocks noGrp="1"/>
          </p:cNvSpPr>
          <p:nvPr>
            <p:ph type="sldNum" sz="quarter" idx="12"/>
          </p:nvPr>
        </p:nvSpPr>
        <p:spPr>
          <a:xfrm>
            <a:off x="10236200" y="5957999"/>
            <a:ext cx="1476375" cy="900000"/>
          </a:xfrm>
          <a:prstGeom prst="rect">
            <a:avLst/>
          </a:prstGeom>
        </p:spPr>
        <p:txBody>
          <a:bodyPr tIns="72000" bIns="72000"/>
          <a:lstStyle>
            <a:lvl1pPr algn="r">
              <a:defRPr sz="3600" b="0">
                <a:ln w="6350">
                  <a:solidFill>
                    <a:schemeClr val="tx2">
                      <a:alpha val="80000"/>
                    </a:schemeClr>
                  </a:solidFill>
                </a:ln>
                <a:noFill/>
                <a:latin typeface="+mn-lt"/>
              </a:defRPr>
            </a:lvl1pPr>
          </a:lstStyle>
          <a:p>
            <a:fld id="{63F9D384-533B-4C4E-B660-F861AA07D173}" type="slidenum">
              <a:rPr lang="en-US" smtClean="0"/>
              <a:pPr/>
              <a:t>‹#›</a:t>
            </a:fld>
            <a:endParaRPr lang="en-US" dirty="0"/>
          </a:p>
        </p:txBody>
      </p:sp>
      <p:cxnSp>
        <p:nvCxnSpPr>
          <p:cNvPr id="10" name="Straight Connector 9">
            <a:extLst>
              <a:ext uri="{FF2B5EF4-FFF2-40B4-BE49-F238E27FC236}">
                <a16:creationId xmlns:a16="http://schemas.microsoft.com/office/drawing/2014/main" id="{5506D940-CD1A-46A6-8495-AD6F6CF8B13C}"/>
              </a:ext>
            </a:extLst>
          </p:cNvPr>
          <p:cNvCxnSpPr>
            <a:cxnSpLocks/>
          </p:cNvCxnSpPr>
          <p:nvPr/>
        </p:nvCxnSpPr>
        <p:spPr>
          <a:xfrm>
            <a:off x="0" y="5958000"/>
            <a:ext cx="121932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2199465"/>
      </p:ext>
    </p:extLst>
  </p:cSld>
  <p:clrMapOvr>
    <a:masterClrMapping/>
  </p:clrMapOvr>
  <p:extLst>
    <p:ext uri="{DCECCB84-F9BA-43D5-87BE-67443E8EF086}">
      <p15:sldGuideLst xmlns:p15="http://schemas.microsoft.com/office/powerpoint/2012/main">
        <p15:guide id="1" orient="horz" pos="2886">
          <p15:clr>
            <a:srgbClr val="5ACBF0"/>
          </p15:clr>
        </p15:guide>
        <p15:guide id="2" pos="3840">
          <p15:clr>
            <a:srgbClr val="F26B43"/>
          </p15:clr>
        </p15:guide>
        <p15:guide id="3" pos="279">
          <p15:clr>
            <a:srgbClr val="F26B43"/>
          </p15:clr>
        </p15:guide>
        <p15:guide id="4" pos="7401">
          <p15:clr>
            <a:srgbClr val="F26B43"/>
          </p15:clr>
        </p15:guide>
        <p15:guide id="5" pos="1232">
          <p15:clr>
            <a:srgbClr val="5ACBF0"/>
          </p15:clr>
        </p15:guide>
        <p15:guide id="6" pos="1504">
          <p15:clr>
            <a:srgbClr val="5ACBF0"/>
          </p15:clr>
        </p15:guide>
        <p15:guide id="7" pos="2457">
          <p15:clr>
            <a:srgbClr val="5ACBF0"/>
          </p15:clr>
        </p15:guide>
        <p15:guide id="8" pos="2751">
          <p15:clr>
            <a:srgbClr val="5ACBF0"/>
          </p15:clr>
        </p15:guide>
        <p15:guide id="9" pos="3704">
          <p15:clr>
            <a:srgbClr val="5ACBF0"/>
          </p15:clr>
        </p15:guide>
        <p15:guide id="10" pos="3976">
          <p15:clr>
            <a:srgbClr val="5ACBF0"/>
          </p15:clr>
        </p15:guide>
        <p15:guide id="11" pos="4929">
          <p15:clr>
            <a:srgbClr val="5ACBF0"/>
          </p15:clr>
        </p15:guide>
        <p15:guide id="12" pos="5223">
          <p15:clr>
            <a:srgbClr val="5ACBF0"/>
          </p15:clr>
        </p15:guide>
        <p15:guide id="13" pos="6153">
          <p15:clr>
            <a:srgbClr val="5ACBF0"/>
          </p15:clr>
        </p15:guide>
        <p15:guide id="14" pos="6448">
          <p15:clr>
            <a:srgbClr val="5ACBF0"/>
          </p15:clr>
        </p15:guide>
        <p15:guide id="18" orient="horz" pos="278">
          <p15:clr>
            <a:srgbClr val="F26B43"/>
          </p15:clr>
        </p15:guide>
        <p15:guide id="20" orient="horz" pos="867">
          <p15:clr>
            <a:srgbClr val="5ACBF0"/>
          </p15:clr>
        </p15:guide>
        <p15:guide id="21" orient="horz" pos="1729">
          <p15:clr>
            <a:srgbClr val="5ACBF0"/>
          </p15:clr>
        </p15:guide>
        <p15:guide id="22" orient="horz" pos="3475">
          <p15:clr>
            <a:srgbClr val="F26B43"/>
          </p15:clr>
        </p15:guide>
        <p15:guide id="28" orient="horz" pos="1139">
          <p15:clr>
            <a:srgbClr val="5ACBF0"/>
          </p15:clr>
        </p15:guide>
        <p15:guide id="29" orient="horz" pos="2591">
          <p15:clr>
            <a:srgbClr val="5ACBF0"/>
          </p15:clr>
        </p15:guide>
        <p15:guide id="30" orient="horz" pos="2024">
          <p15:clr>
            <a:srgbClr val="5ACBF0"/>
          </p15:clr>
        </p15:guide>
        <p15:guide id="31" orient="horz" pos="3748">
          <p15:clr>
            <a:srgbClr val="F26B43"/>
          </p15:clr>
        </p15:guide>
        <p15:guide id="32" orient="horz" pos="1888">
          <p15:clr>
            <a:srgbClr val="F26B43"/>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2696C-4B86-4CA0-A733-55338D7B1EBF}"/>
              </a:ext>
            </a:extLst>
          </p:cNvPr>
          <p:cNvSpPr>
            <a:spLocks noGrp="1"/>
          </p:cNvSpPr>
          <p:nvPr>
            <p:ph type="title"/>
          </p:nvPr>
        </p:nvSpPr>
        <p:spPr>
          <a:xfrm>
            <a:off x="1343025" y="328839"/>
            <a:ext cx="10406063" cy="1263423"/>
          </a:xfrm>
        </p:spPr>
        <p:txBody>
          <a:bodyPr wrap="square">
            <a:normAutofit/>
          </a:bodyPr>
          <a:lstStyle>
            <a:lvl1pPr>
              <a:lnSpc>
                <a:spcPct val="100000"/>
              </a:lnSpc>
              <a:defRPr sz="4800">
                <a:solidFill>
                  <a:schemeClr val="tx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3DB26C1-D742-4B12-B5E3-153A24D0AAAD}"/>
              </a:ext>
            </a:extLst>
          </p:cNvPr>
          <p:cNvSpPr>
            <a:spLocks noGrp="1"/>
          </p:cNvSpPr>
          <p:nvPr>
            <p:ph idx="1"/>
          </p:nvPr>
        </p:nvSpPr>
        <p:spPr>
          <a:xfrm>
            <a:off x="1343025" y="2060575"/>
            <a:ext cx="10406063" cy="4356100"/>
          </a:xfrm>
        </p:spPr>
        <p:txBody>
          <a:bodyPr lIns="0" tIns="0" rIns="0" bIns="0">
            <a:noAutofit/>
          </a:bodyPr>
          <a:lstStyle>
            <a:lvl1pPr marL="360000" indent="-360000">
              <a:lnSpc>
                <a:spcPct val="120000"/>
              </a:lnSpc>
              <a:buSzPct val="70000"/>
              <a:buFont typeface="Wingdings 2" panose="05020102010507070707" pitchFamily="18" charset="2"/>
              <a:buChar char="à"/>
              <a:defRPr sz="2000">
                <a:solidFill>
                  <a:schemeClr val="tx2">
                    <a:alpha val="77000"/>
                  </a:schemeClr>
                </a:solidFill>
              </a:defRPr>
            </a:lvl1pPr>
            <a:lvl2pPr marL="720000" indent="-360000">
              <a:lnSpc>
                <a:spcPct val="120000"/>
              </a:lnSpc>
              <a:buSzPct val="70000"/>
              <a:buFont typeface="Wingdings 2" panose="05020102010507070707" pitchFamily="18" charset="2"/>
              <a:buChar char="à"/>
              <a:defRPr sz="2000">
                <a:solidFill>
                  <a:schemeClr val="tx2">
                    <a:alpha val="77000"/>
                  </a:schemeClr>
                </a:solidFill>
              </a:defRPr>
            </a:lvl2pPr>
            <a:lvl3pPr marL="1080000" indent="-288000">
              <a:lnSpc>
                <a:spcPct val="120000"/>
              </a:lnSpc>
              <a:buSzPct val="70000"/>
              <a:buFont typeface="Wingdings 2" panose="05020102010507070707" pitchFamily="18" charset="2"/>
              <a:buChar char="à"/>
              <a:defRPr sz="1600">
                <a:solidFill>
                  <a:schemeClr val="tx2">
                    <a:alpha val="77000"/>
                  </a:schemeClr>
                </a:solidFill>
              </a:defRPr>
            </a:lvl3pPr>
            <a:lvl4pPr marL="1440000" indent="-288000">
              <a:lnSpc>
                <a:spcPct val="120000"/>
              </a:lnSpc>
              <a:buSzPct val="70000"/>
              <a:buFont typeface="Wingdings 2" panose="05020102010507070707" pitchFamily="18" charset="2"/>
              <a:buChar char="à"/>
              <a:defRPr sz="1600">
                <a:solidFill>
                  <a:schemeClr val="tx2">
                    <a:alpha val="77000"/>
                  </a:schemeClr>
                </a:solidFill>
              </a:defRPr>
            </a:lvl4pPr>
            <a:lvl5pPr marL="1800000" indent="-288000">
              <a:lnSpc>
                <a:spcPct val="120000"/>
              </a:lnSpc>
              <a:buSzPct val="70000"/>
              <a:buFont typeface="Wingdings 2" panose="05020102010507070707" pitchFamily="18" charset="2"/>
              <a:buChar char="à"/>
              <a:defRPr sz="1600">
                <a:solidFill>
                  <a:schemeClr val="tx2">
                    <a:alpha val="77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3">
            <a:extLst>
              <a:ext uri="{FF2B5EF4-FFF2-40B4-BE49-F238E27FC236}">
                <a16:creationId xmlns:a16="http://schemas.microsoft.com/office/drawing/2014/main" id="{06243987-D9E3-40C9-94D4-B3CCFE71A4E5}"/>
              </a:ext>
            </a:extLst>
          </p:cNvPr>
          <p:cNvSpPr>
            <a:spLocks noGrp="1"/>
          </p:cNvSpPr>
          <p:nvPr>
            <p:ph type="dt" sz="half" idx="2"/>
          </p:nvPr>
        </p:nvSpPr>
        <p:spPr>
          <a:xfrm rot="5400000">
            <a:off x="-936000" y="1378800"/>
            <a:ext cx="2772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fld id="{58D82CC3-100B-41FC-9DB0-99A6D4849F72}" type="datetime2">
              <a:rPr lang="en-US" smtClean="0"/>
              <a:pPr/>
              <a:t>Thursday, February 6, 2025</a:t>
            </a:fld>
            <a:endParaRPr lang="en-US" dirty="0">
              <a:latin typeface="+mn-lt"/>
            </a:endParaRPr>
          </a:p>
        </p:txBody>
      </p:sp>
      <p:sp>
        <p:nvSpPr>
          <p:cNvPr id="12" name="Footer Placeholder 4">
            <a:extLst>
              <a:ext uri="{FF2B5EF4-FFF2-40B4-BE49-F238E27FC236}">
                <a16:creationId xmlns:a16="http://schemas.microsoft.com/office/drawing/2014/main" id="{2BF37532-63DB-40A9-90C9-9B3BB694D8F0}"/>
              </a:ext>
            </a:extLst>
          </p:cNvPr>
          <p:cNvSpPr>
            <a:spLocks noGrp="1"/>
          </p:cNvSpPr>
          <p:nvPr>
            <p:ph type="ftr" sz="quarter" idx="3"/>
          </p:nvPr>
        </p:nvSpPr>
        <p:spPr>
          <a:xfrm rot="5400000">
            <a:off x="-810000" y="4240800"/>
            <a:ext cx="2520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r>
              <a:rPr lang="en-US"/>
              <a:t>Sample Footer Text</a:t>
            </a:r>
            <a:endParaRPr lang="en-US" dirty="0">
              <a:latin typeface="+mn-lt"/>
            </a:endParaRPr>
          </a:p>
        </p:txBody>
      </p:sp>
      <p:sp>
        <p:nvSpPr>
          <p:cNvPr id="13" name="Slide Number Placeholder 5">
            <a:extLst>
              <a:ext uri="{FF2B5EF4-FFF2-40B4-BE49-F238E27FC236}">
                <a16:creationId xmlns:a16="http://schemas.microsoft.com/office/drawing/2014/main" id="{1007CCEE-A736-4DEE-982A-45CDF794F322}"/>
              </a:ext>
            </a:extLst>
          </p:cNvPr>
          <p:cNvSpPr>
            <a:spLocks noGrp="1"/>
          </p:cNvSpPr>
          <p:nvPr>
            <p:ph type="sldNum" sz="quarter" idx="4"/>
          </p:nvPr>
        </p:nvSpPr>
        <p:spPr>
          <a:xfrm>
            <a:off x="0" y="5958000"/>
            <a:ext cx="900000" cy="900000"/>
          </a:xfrm>
          <a:prstGeom prst="rect">
            <a:avLst/>
          </a:prstGeom>
        </p:spPr>
        <p:txBody>
          <a:bodyPr lIns="0" tIns="0" rIns="0" bIns="0" anchor="ctr" anchorCtr="0"/>
          <a:lstStyle>
            <a:lvl1pPr algn="ctr">
              <a:defRPr sz="3600" b="0">
                <a:ln w="6350">
                  <a:solidFill>
                    <a:schemeClr val="tx2">
                      <a:alpha val="80000"/>
                    </a:schemeClr>
                  </a:solidFill>
                </a:ln>
                <a:noFill/>
                <a:latin typeface="+mn-lt"/>
                <a:ea typeface="Microsoft Sans Serif" panose="020B0604020202020204" pitchFamily="34" charset="0"/>
                <a:cs typeface="Microsoft Sans Serif" panose="020B0604020202020204" pitchFamily="34" charset="0"/>
              </a:defRPr>
            </a:lvl1pPr>
          </a:lstStyle>
          <a:p>
            <a:fld id="{63F9D384-533B-4C4E-B660-F861AA07D173}" type="slidenum">
              <a:rPr lang="en-US" smtClean="0"/>
              <a:pPr/>
              <a:t>‹#›</a:t>
            </a:fld>
            <a:endParaRPr lang="en-US" dirty="0">
              <a:latin typeface="+mn-lt"/>
            </a:endParaRPr>
          </a:p>
        </p:txBody>
      </p:sp>
      <p:cxnSp>
        <p:nvCxnSpPr>
          <p:cNvPr id="11" name="Straight Connector 10">
            <a:extLst>
              <a:ext uri="{FF2B5EF4-FFF2-40B4-BE49-F238E27FC236}">
                <a16:creationId xmlns:a16="http://schemas.microsoft.com/office/drawing/2014/main" id="{36386491-6F13-4235-A32F-9F6D67F13D05}"/>
              </a:ext>
            </a:extLst>
          </p:cNvPr>
          <p:cNvCxnSpPr>
            <a:cxnSpLocks/>
          </p:cNvCxnSpPr>
          <p:nvPr/>
        </p:nvCxnSpPr>
        <p:spPr>
          <a:xfrm>
            <a:off x="900000" y="0"/>
            <a:ext cx="0" cy="685800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8177208"/>
      </p:ext>
    </p:extLst>
  </p:cSld>
  <p:clrMapOvr>
    <a:masterClrMapping/>
  </p:clrMapOvr>
  <p:extLst>
    <p:ext uri="{DCECCB84-F9BA-43D5-87BE-67443E8EF086}">
      <p15:sldGuideLst xmlns:p15="http://schemas.microsoft.com/office/powerpoint/2012/main">
        <p15:guide id="12" pos="7401">
          <p15:clr>
            <a:srgbClr val="F26B43"/>
          </p15:clr>
        </p15:guide>
        <p15:guide id="14" orient="horz" pos="278">
          <p15:clr>
            <a:srgbClr val="F26B43"/>
          </p15:clr>
        </p15:guide>
        <p15:guide id="15" orient="horz" pos="4042">
          <p15:clr>
            <a:srgbClr val="F26B43"/>
          </p15:clr>
        </p15:guide>
        <p15:guide id="16" orient="horz" pos="1003">
          <p15:clr>
            <a:srgbClr val="5ACBF0"/>
          </p15:clr>
        </p15:guide>
        <p15:guide id="17" orient="horz" pos="1298">
          <p15:clr>
            <a:srgbClr val="5ACBF0"/>
          </p15:clr>
        </p15:guide>
        <p15:guide id="18" orient="horz" pos="2024">
          <p15:clr>
            <a:srgbClr val="5ACBF0"/>
          </p15:clr>
        </p15:guide>
        <p15:guide id="19" orient="horz" pos="2296">
          <p15:clr>
            <a:srgbClr val="5ACBF0"/>
          </p15:clr>
        </p15:guide>
        <p15:guide id="20" orient="horz" pos="3022">
          <p15:clr>
            <a:srgbClr val="5ACBF0"/>
          </p15:clr>
        </p15:guide>
        <p15:guide id="21" orient="horz" pos="3317">
          <p15:clr>
            <a:srgbClr val="5ACBF0"/>
          </p15:clr>
        </p15:guide>
        <p15:guide id="22" pos="846">
          <p15:clr>
            <a:srgbClr val="F26B43"/>
          </p15:clr>
        </p15:guide>
        <p15:guide id="23" pos="1708">
          <p15:clr>
            <a:srgbClr val="5ACBF0"/>
          </p15:clr>
        </p15:guide>
        <p15:guide id="24" pos="2003">
          <p15:clr>
            <a:srgbClr val="5ACBF0"/>
          </p15:clr>
        </p15:guide>
        <p15:guide id="25" pos="2842">
          <p15:clr>
            <a:srgbClr val="5ACBF0"/>
          </p15:clr>
        </p15:guide>
        <p15:guide id="26" pos="3137">
          <p15:clr>
            <a:srgbClr val="5ACBF0"/>
          </p15:clr>
        </p15:guide>
        <p15:guide id="28" pos="3976">
          <p15:clr>
            <a:srgbClr val="5ACBF0"/>
          </p15:clr>
        </p15:guide>
        <p15:guide id="29" pos="5110">
          <p15:clr>
            <a:srgbClr val="5ACBF0"/>
          </p15:clr>
        </p15:guide>
        <p15:guide id="30" pos="5405">
          <p15:clr>
            <a:srgbClr val="5ACBF0"/>
          </p15:clr>
        </p15:guide>
        <p15:guide id="31" pos="6267">
          <p15:clr>
            <a:srgbClr val="5ACBF0"/>
          </p15:clr>
        </p15:guide>
        <p15:guide id="32" pos="6539">
          <p15:clr>
            <a:srgbClr val="5ACBF0"/>
          </p15:clr>
        </p15:guide>
        <p15:guide id="33" pos="574">
          <p15:clr>
            <a:srgbClr val="F26B43"/>
          </p15:clr>
        </p15:guide>
        <p15:guide id="34" pos="4271">
          <p15:clr>
            <a:srgbClr val="5ACBF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54A12-D27E-4943-9C01-3BAB8E6F376E}"/>
              </a:ext>
            </a:extLst>
          </p:cNvPr>
          <p:cNvSpPr>
            <a:spLocks noGrp="1"/>
          </p:cNvSpPr>
          <p:nvPr>
            <p:ph type="title"/>
          </p:nvPr>
        </p:nvSpPr>
        <p:spPr>
          <a:xfrm>
            <a:off x="442913" y="435429"/>
            <a:ext cx="11269661" cy="3317307"/>
          </a:xfrm>
        </p:spPr>
        <p:txBody>
          <a:bodyPr anchor="b">
            <a:normAutofit/>
          </a:bodyPr>
          <a:lstStyle>
            <a:lvl1pPr>
              <a:lnSpc>
                <a:spcPct val="100000"/>
              </a:lnSpc>
              <a:defRPr sz="4800">
                <a:solidFill>
                  <a:schemeClr val="tx2"/>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27C9FB4-A15D-4A4C-9518-2A54AAF12E11}"/>
              </a:ext>
            </a:extLst>
          </p:cNvPr>
          <p:cNvSpPr>
            <a:spLocks noGrp="1"/>
          </p:cNvSpPr>
          <p:nvPr>
            <p:ph type="body" idx="1"/>
          </p:nvPr>
        </p:nvSpPr>
        <p:spPr>
          <a:xfrm>
            <a:off x="442913" y="3832563"/>
            <a:ext cx="11269661" cy="1527175"/>
          </a:xfrm>
        </p:spPr>
        <p:txBody>
          <a:bodyPr lIns="0" tIns="0" rIns="0" bIns="0"/>
          <a:lstStyle>
            <a:lvl1pPr marL="0" indent="0">
              <a:buNone/>
              <a:defRPr sz="2400">
                <a:solidFill>
                  <a:schemeClr val="tx2">
                    <a:alpha val="56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4" name="Date Placeholder 3">
            <a:extLst>
              <a:ext uri="{FF2B5EF4-FFF2-40B4-BE49-F238E27FC236}">
                <a16:creationId xmlns:a16="http://schemas.microsoft.com/office/drawing/2014/main" id="{8F31430D-78C1-413D-9D0E-779491324EBA}"/>
              </a:ext>
            </a:extLst>
          </p:cNvPr>
          <p:cNvSpPr>
            <a:spLocks noGrp="1"/>
          </p:cNvSpPr>
          <p:nvPr>
            <p:ph type="dt" sz="half" idx="10"/>
          </p:nvPr>
        </p:nvSpPr>
        <p:spPr>
          <a:xfrm>
            <a:off x="442914" y="5957999"/>
            <a:ext cx="3457574" cy="900000"/>
          </a:xfrm>
          <a:prstGeom prst="rect">
            <a:avLst/>
          </a:prstGeom>
        </p:spPr>
        <p:txBody>
          <a:bodyPr/>
          <a:lstStyle>
            <a:lvl1pPr>
              <a:defRPr>
                <a:solidFill>
                  <a:schemeClr val="tx2"/>
                </a:solidFill>
              </a:defRPr>
            </a:lvl1pPr>
          </a:lstStyle>
          <a:p>
            <a:fld id="{3E58FDCC-AC46-4D9F-98DC-C163BFA43704}" type="datetime2">
              <a:rPr lang="en-US" smtClean="0"/>
              <a:t>Thursday, February 6, 2025</a:t>
            </a:fld>
            <a:endParaRPr lang="en-US" dirty="0"/>
          </a:p>
        </p:txBody>
      </p:sp>
      <p:sp>
        <p:nvSpPr>
          <p:cNvPr id="15" name="Footer Placeholder 4">
            <a:extLst>
              <a:ext uri="{FF2B5EF4-FFF2-40B4-BE49-F238E27FC236}">
                <a16:creationId xmlns:a16="http://schemas.microsoft.com/office/drawing/2014/main" id="{F437B06F-6E01-48C4-A79E-B8559775EE43}"/>
              </a:ext>
            </a:extLst>
          </p:cNvPr>
          <p:cNvSpPr>
            <a:spLocks noGrp="1"/>
          </p:cNvSpPr>
          <p:nvPr>
            <p:ph type="ftr" sz="quarter" idx="11"/>
          </p:nvPr>
        </p:nvSpPr>
        <p:spPr>
          <a:xfrm>
            <a:off x="4367213" y="5957999"/>
            <a:ext cx="5400675" cy="900000"/>
          </a:xfrm>
          <a:prstGeom prst="rect">
            <a:avLst/>
          </a:prstGeom>
        </p:spPr>
        <p:txBody>
          <a:bodyPr/>
          <a:lstStyle>
            <a:lvl1pPr>
              <a:defRPr>
                <a:solidFill>
                  <a:schemeClr val="tx2"/>
                </a:solidFill>
              </a:defRPr>
            </a:lvl1pPr>
          </a:lstStyle>
          <a:p>
            <a:r>
              <a:rPr lang="en-US"/>
              <a:t>Sample Footer Text</a:t>
            </a:r>
            <a:endParaRPr lang="en-US" dirty="0"/>
          </a:p>
        </p:txBody>
      </p:sp>
      <p:sp>
        <p:nvSpPr>
          <p:cNvPr id="16" name="Slide Number Placeholder 5">
            <a:extLst>
              <a:ext uri="{FF2B5EF4-FFF2-40B4-BE49-F238E27FC236}">
                <a16:creationId xmlns:a16="http://schemas.microsoft.com/office/drawing/2014/main" id="{73C4C198-D899-4BDA-877C-D8A3CAD32D69}"/>
              </a:ext>
            </a:extLst>
          </p:cNvPr>
          <p:cNvSpPr>
            <a:spLocks noGrp="1"/>
          </p:cNvSpPr>
          <p:nvPr>
            <p:ph type="sldNum" sz="quarter" idx="12"/>
          </p:nvPr>
        </p:nvSpPr>
        <p:spPr>
          <a:xfrm>
            <a:off x="10236200" y="5957999"/>
            <a:ext cx="1476375" cy="900000"/>
          </a:xfrm>
          <a:prstGeom prst="rect">
            <a:avLst/>
          </a:prstGeom>
        </p:spPr>
        <p:txBody>
          <a:bodyPr tIns="72000" bIns="72000"/>
          <a:lstStyle>
            <a:lvl1pPr algn="r">
              <a:defRPr sz="3600" b="0">
                <a:ln w="6350">
                  <a:solidFill>
                    <a:schemeClr val="tx2">
                      <a:alpha val="80000"/>
                    </a:schemeClr>
                  </a:solidFill>
                </a:ln>
                <a:noFill/>
              </a:defRPr>
            </a:lvl1pPr>
          </a:lstStyle>
          <a:p>
            <a:fld id="{63F9D384-533B-4C4E-B660-F861AA07D173}" type="slidenum">
              <a:rPr lang="en-US" smtClean="0"/>
              <a:pPr/>
              <a:t>‹#›</a:t>
            </a:fld>
            <a:endParaRPr lang="en-US" dirty="0"/>
          </a:p>
        </p:txBody>
      </p:sp>
      <p:cxnSp>
        <p:nvCxnSpPr>
          <p:cNvPr id="17" name="Straight Connector 16">
            <a:extLst>
              <a:ext uri="{FF2B5EF4-FFF2-40B4-BE49-F238E27FC236}">
                <a16:creationId xmlns:a16="http://schemas.microsoft.com/office/drawing/2014/main" id="{77955689-FF51-4F45-9ABB-35CEF1E96A0C}"/>
              </a:ext>
            </a:extLst>
          </p:cNvPr>
          <p:cNvCxnSpPr>
            <a:cxnSpLocks/>
          </p:cNvCxnSpPr>
          <p:nvPr/>
        </p:nvCxnSpPr>
        <p:spPr>
          <a:xfrm>
            <a:off x="0" y="5958000"/>
            <a:ext cx="121932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4807854"/>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76EFA-DCD1-439C-848B-9465217A68CA}"/>
              </a:ext>
            </a:extLst>
          </p:cNvPr>
          <p:cNvSpPr>
            <a:spLocks noGrp="1"/>
          </p:cNvSpPr>
          <p:nvPr>
            <p:ph type="title"/>
          </p:nvPr>
        </p:nvSpPr>
        <p:spPr>
          <a:xfrm>
            <a:off x="442800" y="327600"/>
            <a:ext cx="11269660" cy="1141200"/>
          </a:xfrm>
        </p:spPr>
        <p:txBody>
          <a:bodyPr/>
          <a:lstStyle>
            <a:lvl1pPr>
              <a:lnSpc>
                <a:spcPct val="100000"/>
              </a:lnSpc>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1FE0590-915B-4BD8-8660-C5BE9D175699}"/>
              </a:ext>
            </a:extLst>
          </p:cNvPr>
          <p:cNvSpPr>
            <a:spLocks noGrp="1"/>
          </p:cNvSpPr>
          <p:nvPr>
            <p:ph sz="half" idx="1"/>
          </p:nvPr>
        </p:nvSpPr>
        <p:spPr>
          <a:xfrm>
            <a:off x="442914" y="1825625"/>
            <a:ext cx="5400675" cy="3698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E1B82F1-F0AC-48D5-9F1C-5141E4C177EA}"/>
              </a:ext>
            </a:extLst>
          </p:cNvPr>
          <p:cNvSpPr>
            <a:spLocks noGrp="1"/>
          </p:cNvSpPr>
          <p:nvPr>
            <p:ph sz="half" idx="2"/>
          </p:nvPr>
        </p:nvSpPr>
        <p:spPr>
          <a:xfrm>
            <a:off x="6311899" y="1825625"/>
            <a:ext cx="5400675" cy="3698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Date Placeholder 3">
            <a:extLst>
              <a:ext uri="{FF2B5EF4-FFF2-40B4-BE49-F238E27FC236}">
                <a16:creationId xmlns:a16="http://schemas.microsoft.com/office/drawing/2014/main" id="{51D4ED8D-AAB0-42B0-91B5-93260AC18FC1}"/>
              </a:ext>
            </a:extLst>
          </p:cNvPr>
          <p:cNvSpPr>
            <a:spLocks noGrp="1"/>
          </p:cNvSpPr>
          <p:nvPr>
            <p:ph type="dt" sz="half" idx="10"/>
          </p:nvPr>
        </p:nvSpPr>
        <p:spPr>
          <a:xfrm>
            <a:off x="442914" y="5957999"/>
            <a:ext cx="3457574" cy="900000"/>
          </a:xfrm>
          <a:prstGeom prst="rect">
            <a:avLst/>
          </a:prstGeom>
        </p:spPr>
        <p:txBody>
          <a:bodyPr/>
          <a:lstStyle>
            <a:lvl1pPr>
              <a:defRPr>
                <a:solidFill>
                  <a:schemeClr val="tx2"/>
                </a:solidFill>
              </a:defRPr>
            </a:lvl1pPr>
          </a:lstStyle>
          <a:p>
            <a:fld id="{45832F11-C374-493A-BB7E-11B09A67FAD0}" type="datetime2">
              <a:rPr lang="en-US" smtClean="0"/>
              <a:t>Thursday, February 6, 2025</a:t>
            </a:fld>
            <a:endParaRPr lang="en-US" dirty="0"/>
          </a:p>
        </p:txBody>
      </p:sp>
      <p:sp>
        <p:nvSpPr>
          <p:cNvPr id="17" name="Footer Placeholder 4">
            <a:extLst>
              <a:ext uri="{FF2B5EF4-FFF2-40B4-BE49-F238E27FC236}">
                <a16:creationId xmlns:a16="http://schemas.microsoft.com/office/drawing/2014/main" id="{6C7CAD99-5F8F-43D0-83F2-E1F53021D332}"/>
              </a:ext>
            </a:extLst>
          </p:cNvPr>
          <p:cNvSpPr>
            <a:spLocks noGrp="1"/>
          </p:cNvSpPr>
          <p:nvPr>
            <p:ph type="ftr" sz="quarter" idx="11"/>
          </p:nvPr>
        </p:nvSpPr>
        <p:spPr>
          <a:xfrm>
            <a:off x="4367213" y="5957999"/>
            <a:ext cx="5400675" cy="900000"/>
          </a:xfrm>
          <a:prstGeom prst="rect">
            <a:avLst/>
          </a:prstGeom>
        </p:spPr>
        <p:txBody>
          <a:bodyPr/>
          <a:lstStyle>
            <a:lvl1pPr>
              <a:defRPr>
                <a:solidFill>
                  <a:schemeClr val="tx2"/>
                </a:solidFill>
              </a:defRPr>
            </a:lvl1pPr>
          </a:lstStyle>
          <a:p>
            <a:r>
              <a:rPr lang="en-US"/>
              <a:t>Sample Footer Text</a:t>
            </a:r>
            <a:endParaRPr lang="en-US" dirty="0"/>
          </a:p>
        </p:txBody>
      </p:sp>
      <p:sp>
        <p:nvSpPr>
          <p:cNvPr id="18" name="Slide Number Placeholder 5">
            <a:extLst>
              <a:ext uri="{FF2B5EF4-FFF2-40B4-BE49-F238E27FC236}">
                <a16:creationId xmlns:a16="http://schemas.microsoft.com/office/drawing/2014/main" id="{5A52DE47-9FB8-4EF9-B8CE-36891260097B}"/>
              </a:ext>
            </a:extLst>
          </p:cNvPr>
          <p:cNvSpPr>
            <a:spLocks noGrp="1"/>
          </p:cNvSpPr>
          <p:nvPr>
            <p:ph type="sldNum" sz="quarter" idx="12"/>
          </p:nvPr>
        </p:nvSpPr>
        <p:spPr>
          <a:xfrm>
            <a:off x="10236200" y="5957999"/>
            <a:ext cx="1476375" cy="900000"/>
          </a:xfrm>
          <a:prstGeom prst="rect">
            <a:avLst/>
          </a:prstGeom>
        </p:spPr>
        <p:txBody>
          <a:bodyPr tIns="72000" bIns="72000"/>
          <a:lstStyle>
            <a:lvl1pPr algn="r">
              <a:defRPr sz="3600" b="0">
                <a:ln w="6350">
                  <a:solidFill>
                    <a:schemeClr val="tx2">
                      <a:alpha val="80000"/>
                    </a:schemeClr>
                  </a:solidFill>
                </a:ln>
                <a:noFill/>
              </a:defRPr>
            </a:lvl1pPr>
          </a:lstStyle>
          <a:p>
            <a:fld id="{63F9D384-533B-4C4E-B660-F861AA07D173}" type="slidenum">
              <a:rPr lang="en-US" smtClean="0"/>
              <a:pPr/>
              <a:t>‹#›</a:t>
            </a:fld>
            <a:endParaRPr lang="en-US" dirty="0"/>
          </a:p>
        </p:txBody>
      </p:sp>
      <p:cxnSp>
        <p:nvCxnSpPr>
          <p:cNvPr id="19" name="Straight Connector 18">
            <a:extLst>
              <a:ext uri="{FF2B5EF4-FFF2-40B4-BE49-F238E27FC236}">
                <a16:creationId xmlns:a16="http://schemas.microsoft.com/office/drawing/2014/main" id="{9BC5E49A-E440-42D6-8B0F-D4B5BAD8CAB8}"/>
              </a:ext>
            </a:extLst>
          </p:cNvPr>
          <p:cNvCxnSpPr>
            <a:cxnSpLocks/>
          </p:cNvCxnSpPr>
          <p:nvPr/>
        </p:nvCxnSpPr>
        <p:spPr>
          <a:xfrm>
            <a:off x="0" y="5958000"/>
            <a:ext cx="121932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111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782FF-2A32-49DE-8CD8-110B8656515F}"/>
              </a:ext>
            </a:extLst>
          </p:cNvPr>
          <p:cNvSpPr>
            <a:spLocks noGrp="1"/>
          </p:cNvSpPr>
          <p:nvPr>
            <p:ph type="title"/>
          </p:nvPr>
        </p:nvSpPr>
        <p:spPr>
          <a:xfrm>
            <a:off x="442799" y="327598"/>
            <a:ext cx="11269775" cy="1363091"/>
          </a:xfrm>
        </p:spPr>
        <p:txBody>
          <a:bodyPr/>
          <a:lstStyle>
            <a:lvl1pPr>
              <a:lnSpc>
                <a:spcPct val="100000"/>
              </a:lnSpc>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AB8169D-3731-4C94-88AE-B0A6F9E0B556}"/>
              </a:ext>
            </a:extLst>
          </p:cNvPr>
          <p:cNvSpPr>
            <a:spLocks noGrp="1"/>
          </p:cNvSpPr>
          <p:nvPr>
            <p:ph type="body" idx="1"/>
          </p:nvPr>
        </p:nvSpPr>
        <p:spPr>
          <a:xfrm>
            <a:off x="442797" y="1790700"/>
            <a:ext cx="5437187" cy="615950"/>
          </a:xfrm>
        </p:spPr>
        <p:txBody>
          <a:bodyPr anchor="b">
            <a:normAutofit/>
          </a:bodyPr>
          <a:lstStyle>
            <a:lvl1pPr marL="0" indent="0">
              <a:buNone/>
              <a:defRPr sz="1200" b="1" cap="all" spc="2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0F9D0F-6C05-441B-9D94-466C79598BCA}"/>
              </a:ext>
            </a:extLst>
          </p:cNvPr>
          <p:cNvSpPr>
            <a:spLocks noGrp="1"/>
          </p:cNvSpPr>
          <p:nvPr>
            <p:ph sz="half" idx="2"/>
          </p:nvPr>
        </p:nvSpPr>
        <p:spPr>
          <a:xfrm>
            <a:off x="442797" y="2505075"/>
            <a:ext cx="5437187" cy="30114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ACF90129-65EC-4BFC-B51F-3F2174644348}"/>
              </a:ext>
            </a:extLst>
          </p:cNvPr>
          <p:cNvSpPr>
            <a:spLocks noGrp="1"/>
          </p:cNvSpPr>
          <p:nvPr>
            <p:ph type="body" sz="quarter" idx="3"/>
          </p:nvPr>
        </p:nvSpPr>
        <p:spPr>
          <a:xfrm>
            <a:off x="6311786" y="1790700"/>
            <a:ext cx="5437187" cy="615950"/>
          </a:xfrm>
        </p:spPr>
        <p:txBody>
          <a:bodyPr anchor="b">
            <a:normAutofit/>
          </a:bodyPr>
          <a:lstStyle>
            <a:lvl1pPr marL="0" indent="0">
              <a:buNone/>
              <a:defRPr sz="1200" b="1" cap="all" spc="2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1AAB39-390C-4C6E-90BC-E2A2548658B2}"/>
              </a:ext>
            </a:extLst>
          </p:cNvPr>
          <p:cNvSpPr>
            <a:spLocks noGrp="1"/>
          </p:cNvSpPr>
          <p:nvPr>
            <p:ph sz="quarter" idx="4"/>
          </p:nvPr>
        </p:nvSpPr>
        <p:spPr>
          <a:xfrm>
            <a:off x="6311786" y="2505075"/>
            <a:ext cx="5437187" cy="30114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Date Placeholder 3">
            <a:extLst>
              <a:ext uri="{FF2B5EF4-FFF2-40B4-BE49-F238E27FC236}">
                <a16:creationId xmlns:a16="http://schemas.microsoft.com/office/drawing/2014/main" id="{13E94383-11E6-486C-8325-BE8B447AA74B}"/>
              </a:ext>
            </a:extLst>
          </p:cNvPr>
          <p:cNvSpPr>
            <a:spLocks noGrp="1"/>
          </p:cNvSpPr>
          <p:nvPr>
            <p:ph type="dt" sz="half" idx="10"/>
          </p:nvPr>
        </p:nvSpPr>
        <p:spPr>
          <a:xfrm>
            <a:off x="442914" y="5957999"/>
            <a:ext cx="3457574" cy="900000"/>
          </a:xfrm>
          <a:prstGeom prst="rect">
            <a:avLst/>
          </a:prstGeom>
        </p:spPr>
        <p:txBody>
          <a:bodyPr/>
          <a:lstStyle>
            <a:lvl1pPr>
              <a:defRPr>
                <a:solidFill>
                  <a:schemeClr val="tx2"/>
                </a:solidFill>
              </a:defRPr>
            </a:lvl1pPr>
          </a:lstStyle>
          <a:p>
            <a:fld id="{5136546C-EE55-422E-9D57-50E6C4234F80}" type="datetime2">
              <a:rPr lang="en-US" smtClean="0"/>
              <a:t>Thursday, February 6, 2025</a:t>
            </a:fld>
            <a:endParaRPr lang="en-US" dirty="0"/>
          </a:p>
        </p:txBody>
      </p:sp>
      <p:sp>
        <p:nvSpPr>
          <p:cNvPr id="15" name="Footer Placeholder 4">
            <a:extLst>
              <a:ext uri="{FF2B5EF4-FFF2-40B4-BE49-F238E27FC236}">
                <a16:creationId xmlns:a16="http://schemas.microsoft.com/office/drawing/2014/main" id="{6F62069A-7C14-42BA-A1F2-AE00A6BCD05F}"/>
              </a:ext>
            </a:extLst>
          </p:cNvPr>
          <p:cNvSpPr>
            <a:spLocks noGrp="1"/>
          </p:cNvSpPr>
          <p:nvPr>
            <p:ph type="ftr" sz="quarter" idx="11"/>
          </p:nvPr>
        </p:nvSpPr>
        <p:spPr>
          <a:xfrm>
            <a:off x="4367213" y="5957999"/>
            <a:ext cx="5400675" cy="900000"/>
          </a:xfrm>
          <a:prstGeom prst="rect">
            <a:avLst/>
          </a:prstGeom>
        </p:spPr>
        <p:txBody>
          <a:bodyPr/>
          <a:lstStyle>
            <a:lvl1pPr>
              <a:defRPr>
                <a:solidFill>
                  <a:schemeClr val="tx2"/>
                </a:solidFill>
              </a:defRPr>
            </a:lvl1pPr>
          </a:lstStyle>
          <a:p>
            <a:r>
              <a:rPr lang="en-US"/>
              <a:t>Sample Footer Text</a:t>
            </a:r>
            <a:endParaRPr lang="en-US" dirty="0"/>
          </a:p>
        </p:txBody>
      </p:sp>
      <p:sp>
        <p:nvSpPr>
          <p:cNvPr id="16" name="Slide Number Placeholder 5">
            <a:extLst>
              <a:ext uri="{FF2B5EF4-FFF2-40B4-BE49-F238E27FC236}">
                <a16:creationId xmlns:a16="http://schemas.microsoft.com/office/drawing/2014/main" id="{792246C7-481F-434A-A687-C6734C2FA1CA}"/>
              </a:ext>
            </a:extLst>
          </p:cNvPr>
          <p:cNvSpPr>
            <a:spLocks noGrp="1"/>
          </p:cNvSpPr>
          <p:nvPr>
            <p:ph type="sldNum" sz="quarter" idx="12"/>
          </p:nvPr>
        </p:nvSpPr>
        <p:spPr>
          <a:xfrm>
            <a:off x="10236200" y="5957999"/>
            <a:ext cx="1476375" cy="900000"/>
          </a:xfrm>
          <a:prstGeom prst="rect">
            <a:avLst/>
          </a:prstGeom>
        </p:spPr>
        <p:txBody>
          <a:bodyPr tIns="72000" bIns="72000"/>
          <a:lstStyle>
            <a:lvl1pPr algn="r">
              <a:defRPr sz="3600" b="0">
                <a:ln w="6350">
                  <a:solidFill>
                    <a:schemeClr val="tx2">
                      <a:alpha val="80000"/>
                    </a:schemeClr>
                  </a:solidFill>
                </a:ln>
                <a:noFill/>
              </a:defRPr>
            </a:lvl1pPr>
          </a:lstStyle>
          <a:p>
            <a:fld id="{63F9D384-533B-4C4E-B660-F861AA07D173}" type="slidenum">
              <a:rPr lang="en-US" smtClean="0"/>
              <a:pPr/>
              <a:t>‹#›</a:t>
            </a:fld>
            <a:endParaRPr lang="en-US" dirty="0"/>
          </a:p>
        </p:txBody>
      </p:sp>
      <p:cxnSp>
        <p:nvCxnSpPr>
          <p:cNvPr id="17" name="Straight Connector 16">
            <a:extLst>
              <a:ext uri="{FF2B5EF4-FFF2-40B4-BE49-F238E27FC236}">
                <a16:creationId xmlns:a16="http://schemas.microsoft.com/office/drawing/2014/main" id="{930E56EE-505D-4420-971C-982EA4EF0564}"/>
              </a:ext>
            </a:extLst>
          </p:cNvPr>
          <p:cNvCxnSpPr>
            <a:cxnSpLocks/>
          </p:cNvCxnSpPr>
          <p:nvPr/>
        </p:nvCxnSpPr>
        <p:spPr>
          <a:xfrm>
            <a:off x="0" y="5958000"/>
            <a:ext cx="121932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71678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2FFBA-B7FA-43C2-A543-187E29A622A3}"/>
              </a:ext>
            </a:extLst>
          </p:cNvPr>
          <p:cNvSpPr>
            <a:spLocks noGrp="1"/>
          </p:cNvSpPr>
          <p:nvPr>
            <p:ph type="title"/>
          </p:nvPr>
        </p:nvSpPr>
        <p:spPr/>
        <p:txBody>
          <a:bodyPr/>
          <a:lstStyle>
            <a:lvl1pPr>
              <a:lnSpc>
                <a:spcPct val="100000"/>
              </a:lnSpc>
              <a:defRPr/>
            </a:lvl1pPr>
          </a:lstStyle>
          <a:p>
            <a:r>
              <a:rPr lang="en-US"/>
              <a:t>Click to edit Master title style</a:t>
            </a:r>
            <a:endParaRPr lang="en-US" dirty="0"/>
          </a:p>
        </p:txBody>
      </p:sp>
      <p:sp>
        <p:nvSpPr>
          <p:cNvPr id="13" name="Date Placeholder 3">
            <a:extLst>
              <a:ext uri="{FF2B5EF4-FFF2-40B4-BE49-F238E27FC236}">
                <a16:creationId xmlns:a16="http://schemas.microsoft.com/office/drawing/2014/main" id="{EB4886C6-7F2A-4A13-85F1-EFDA370C5B8D}"/>
              </a:ext>
            </a:extLst>
          </p:cNvPr>
          <p:cNvSpPr>
            <a:spLocks noGrp="1"/>
          </p:cNvSpPr>
          <p:nvPr>
            <p:ph type="dt" sz="half" idx="2"/>
          </p:nvPr>
        </p:nvSpPr>
        <p:spPr>
          <a:xfrm rot="5400000">
            <a:off x="-936000" y="1378800"/>
            <a:ext cx="2772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fld id="{83685C8A-A1A1-423D-82D7-1ACC187CCA77}" type="datetime2">
              <a:rPr lang="en-US" smtClean="0"/>
              <a:pPr/>
              <a:t>Thursday, February 6, 2025</a:t>
            </a:fld>
            <a:endParaRPr lang="en-US" dirty="0">
              <a:latin typeface="+mn-lt"/>
            </a:endParaRPr>
          </a:p>
        </p:txBody>
      </p:sp>
      <p:sp>
        <p:nvSpPr>
          <p:cNvPr id="14" name="Footer Placeholder 4">
            <a:extLst>
              <a:ext uri="{FF2B5EF4-FFF2-40B4-BE49-F238E27FC236}">
                <a16:creationId xmlns:a16="http://schemas.microsoft.com/office/drawing/2014/main" id="{69FAAFC2-F91B-4189-A9FA-0696BF84D637}"/>
              </a:ext>
            </a:extLst>
          </p:cNvPr>
          <p:cNvSpPr>
            <a:spLocks noGrp="1"/>
          </p:cNvSpPr>
          <p:nvPr>
            <p:ph type="ftr" sz="quarter" idx="3"/>
          </p:nvPr>
        </p:nvSpPr>
        <p:spPr>
          <a:xfrm rot="5400000">
            <a:off x="-810000" y="4240800"/>
            <a:ext cx="2520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r>
              <a:rPr lang="en-US"/>
              <a:t>Sample Footer Text</a:t>
            </a:r>
            <a:endParaRPr lang="en-US" dirty="0">
              <a:latin typeface="+mn-lt"/>
            </a:endParaRPr>
          </a:p>
        </p:txBody>
      </p:sp>
      <p:sp>
        <p:nvSpPr>
          <p:cNvPr id="15" name="Slide Number Placeholder 5">
            <a:extLst>
              <a:ext uri="{FF2B5EF4-FFF2-40B4-BE49-F238E27FC236}">
                <a16:creationId xmlns:a16="http://schemas.microsoft.com/office/drawing/2014/main" id="{05B673D0-3765-46AD-B094-DDF79E463DD3}"/>
              </a:ext>
            </a:extLst>
          </p:cNvPr>
          <p:cNvSpPr>
            <a:spLocks noGrp="1"/>
          </p:cNvSpPr>
          <p:nvPr>
            <p:ph type="sldNum" sz="quarter" idx="4"/>
          </p:nvPr>
        </p:nvSpPr>
        <p:spPr>
          <a:xfrm>
            <a:off x="0" y="5958000"/>
            <a:ext cx="900000" cy="900000"/>
          </a:xfrm>
          <a:prstGeom prst="rect">
            <a:avLst/>
          </a:prstGeom>
        </p:spPr>
        <p:txBody>
          <a:bodyPr lIns="0" tIns="0" rIns="0" bIns="0" anchor="ctr" anchorCtr="0"/>
          <a:lstStyle>
            <a:lvl1pPr algn="ctr">
              <a:defRPr sz="3600" b="0">
                <a:ln w="6350">
                  <a:solidFill>
                    <a:schemeClr val="tx2">
                      <a:alpha val="80000"/>
                    </a:schemeClr>
                  </a:solidFill>
                </a:ln>
                <a:noFill/>
                <a:latin typeface="+mn-lt"/>
                <a:ea typeface="Microsoft Sans Serif" panose="020B0604020202020204" pitchFamily="34" charset="0"/>
                <a:cs typeface="Microsoft Sans Serif" panose="020B0604020202020204" pitchFamily="34" charset="0"/>
              </a:defRPr>
            </a:lvl1pPr>
          </a:lstStyle>
          <a:p>
            <a:fld id="{63F9D384-533B-4C4E-B660-F861AA07D173}" type="slidenum">
              <a:rPr lang="en-US" smtClean="0"/>
              <a:pPr/>
              <a:t>‹#›</a:t>
            </a:fld>
            <a:endParaRPr lang="en-US" dirty="0">
              <a:latin typeface="+mn-lt"/>
            </a:endParaRPr>
          </a:p>
        </p:txBody>
      </p:sp>
      <p:cxnSp>
        <p:nvCxnSpPr>
          <p:cNvPr id="12" name="Straight Connector 11">
            <a:extLst>
              <a:ext uri="{FF2B5EF4-FFF2-40B4-BE49-F238E27FC236}">
                <a16:creationId xmlns:a16="http://schemas.microsoft.com/office/drawing/2014/main" id="{DEA31187-FB8B-4DDF-A5A9-69AB1359F0E9}"/>
              </a:ext>
            </a:extLst>
          </p:cNvPr>
          <p:cNvCxnSpPr>
            <a:cxnSpLocks/>
          </p:cNvCxnSpPr>
          <p:nvPr/>
        </p:nvCxnSpPr>
        <p:spPr>
          <a:xfrm>
            <a:off x="900000" y="0"/>
            <a:ext cx="0" cy="685800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33661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id="{909A0147-2421-4881-958A-681569CD7559}"/>
              </a:ext>
            </a:extLst>
          </p:cNvPr>
          <p:cNvSpPr>
            <a:spLocks noGrp="1"/>
          </p:cNvSpPr>
          <p:nvPr>
            <p:ph type="dt" sz="half" idx="2"/>
          </p:nvPr>
        </p:nvSpPr>
        <p:spPr>
          <a:xfrm rot="5400000">
            <a:off x="-936000" y="1378800"/>
            <a:ext cx="2772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fld id="{325DF798-D264-4BC9-8824-70A25106E4C6}" type="datetime2">
              <a:rPr lang="en-US" smtClean="0"/>
              <a:pPr/>
              <a:t>Thursday, February 6, 2025</a:t>
            </a:fld>
            <a:endParaRPr lang="en-US" dirty="0">
              <a:latin typeface="+mn-lt"/>
            </a:endParaRPr>
          </a:p>
        </p:txBody>
      </p:sp>
      <p:sp>
        <p:nvSpPr>
          <p:cNvPr id="11" name="Footer Placeholder 4">
            <a:extLst>
              <a:ext uri="{FF2B5EF4-FFF2-40B4-BE49-F238E27FC236}">
                <a16:creationId xmlns:a16="http://schemas.microsoft.com/office/drawing/2014/main" id="{514BF4BE-E699-4D5B-AD90-3918DA32EE78}"/>
              </a:ext>
            </a:extLst>
          </p:cNvPr>
          <p:cNvSpPr>
            <a:spLocks noGrp="1"/>
          </p:cNvSpPr>
          <p:nvPr>
            <p:ph type="ftr" sz="quarter" idx="3"/>
          </p:nvPr>
        </p:nvSpPr>
        <p:spPr>
          <a:xfrm rot="5400000">
            <a:off x="-810000" y="4240800"/>
            <a:ext cx="2520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r>
              <a:rPr lang="en-US"/>
              <a:t>Sample Footer Text</a:t>
            </a:r>
            <a:endParaRPr lang="en-US" dirty="0">
              <a:latin typeface="+mn-lt"/>
            </a:endParaRPr>
          </a:p>
        </p:txBody>
      </p:sp>
      <p:sp>
        <p:nvSpPr>
          <p:cNvPr id="12" name="Slide Number Placeholder 5">
            <a:extLst>
              <a:ext uri="{FF2B5EF4-FFF2-40B4-BE49-F238E27FC236}">
                <a16:creationId xmlns:a16="http://schemas.microsoft.com/office/drawing/2014/main" id="{2849F009-8335-40E3-B8F6-E0C944D9FD09}"/>
              </a:ext>
            </a:extLst>
          </p:cNvPr>
          <p:cNvSpPr>
            <a:spLocks noGrp="1"/>
          </p:cNvSpPr>
          <p:nvPr>
            <p:ph type="sldNum" sz="quarter" idx="4"/>
          </p:nvPr>
        </p:nvSpPr>
        <p:spPr>
          <a:xfrm>
            <a:off x="0" y="5958000"/>
            <a:ext cx="900000" cy="900000"/>
          </a:xfrm>
          <a:prstGeom prst="rect">
            <a:avLst/>
          </a:prstGeom>
        </p:spPr>
        <p:txBody>
          <a:bodyPr lIns="0" tIns="0" rIns="0" bIns="0" anchor="ctr" anchorCtr="0"/>
          <a:lstStyle>
            <a:lvl1pPr algn="ctr">
              <a:defRPr sz="3600" b="0">
                <a:ln w="6350">
                  <a:solidFill>
                    <a:schemeClr val="tx2">
                      <a:alpha val="80000"/>
                    </a:schemeClr>
                  </a:solidFill>
                </a:ln>
                <a:noFill/>
                <a:latin typeface="+mn-lt"/>
                <a:ea typeface="Microsoft Sans Serif" panose="020B0604020202020204" pitchFamily="34" charset="0"/>
                <a:cs typeface="Microsoft Sans Serif" panose="020B0604020202020204" pitchFamily="34" charset="0"/>
              </a:defRPr>
            </a:lvl1pPr>
          </a:lstStyle>
          <a:p>
            <a:fld id="{63F9D384-533B-4C4E-B660-F861AA07D173}" type="slidenum">
              <a:rPr lang="en-US" smtClean="0"/>
              <a:pPr/>
              <a:t>‹#›</a:t>
            </a:fld>
            <a:endParaRPr lang="en-US" dirty="0">
              <a:latin typeface="+mn-lt"/>
            </a:endParaRPr>
          </a:p>
        </p:txBody>
      </p:sp>
      <p:cxnSp>
        <p:nvCxnSpPr>
          <p:cNvPr id="9" name="Straight Connector 8">
            <a:extLst>
              <a:ext uri="{FF2B5EF4-FFF2-40B4-BE49-F238E27FC236}">
                <a16:creationId xmlns:a16="http://schemas.microsoft.com/office/drawing/2014/main" id="{01AA0935-460F-4638-9E37-D59F2DEC0AC4}"/>
              </a:ext>
            </a:extLst>
          </p:cNvPr>
          <p:cNvCxnSpPr>
            <a:cxnSpLocks/>
          </p:cNvCxnSpPr>
          <p:nvPr/>
        </p:nvCxnSpPr>
        <p:spPr>
          <a:xfrm>
            <a:off x="900000" y="0"/>
            <a:ext cx="0" cy="685800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99417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0A843-22A2-45CD-8189-8D0947C0466B}"/>
              </a:ext>
            </a:extLst>
          </p:cNvPr>
          <p:cNvSpPr>
            <a:spLocks noGrp="1"/>
          </p:cNvSpPr>
          <p:nvPr>
            <p:ph type="title"/>
          </p:nvPr>
        </p:nvSpPr>
        <p:spPr>
          <a:xfrm>
            <a:off x="442915" y="383270"/>
            <a:ext cx="3457573" cy="1373076"/>
          </a:xfrm>
        </p:spPr>
        <p:txBody>
          <a:bodyPr anchor="t" anchorCtr="0">
            <a:normAutofit/>
          </a:bodyPr>
          <a:lstStyle>
            <a:lvl1pPr>
              <a:lnSpc>
                <a:spcPct val="100000"/>
              </a:lnSpc>
              <a:defRPr sz="2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6AAAB4C-B3C9-4E63-8A1B-082C0F49215B}"/>
              </a:ext>
            </a:extLst>
          </p:cNvPr>
          <p:cNvSpPr>
            <a:spLocks noGrp="1"/>
          </p:cNvSpPr>
          <p:nvPr>
            <p:ph idx="1"/>
          </p:nvPr>
        </p:nvSpPr>
        <p:spPr>
          <a:xfrm>
            <a:off x="4367213" y="349369"/>
            <a:ext cx="7345362" cy="5167187"/>
          </a:xfrm>
        </p:spPr>
        <p:txBody>
          <a:bodyPr/>
          <a:lstStyle>
            <a:lvl1pPr>
              <a:lnSpc>
                <a:spcPct val="112000"/>
              </a:lnSpc>
              <a:defRPr sz="3200">
                <a:solidFill>
                  <a:schemeClr val="tx2">
                    <a:alpha val="77000"/>
                  </a:schemeClr>
                </a:solidFill>
              </a:defRPr>
            </a:lvl1pPr>
            <a:lvl2pPr>
              <a:lnSpc>
                <a:spcPct val="112000"/>
              </a:lnSpc>
              <a:defRPr sz="3200">
                <a:solidFill>
                  <a:schemeClr val="tx2">
                    <a:alpha val="77000"/>
                  </a:schemeClr>
                </a:solidFill>
              </a:defRPr>
            </a:lvl2pPr>
            <a:lvl3pPr>
              <a:lnSpc>
                <a:spcPct val="120000"/>
              </a:lnSpc>
              <a:defRPr sz="2000">
                <a:solidFill>
                  <a:schemeClr val="tx2">
                    <a:alpha val="77000"/>
                  </a:schemeClr>
                </a:solidFill>
              </a:defRPr>
            </a:lvl3pPr>
            <a:lvl4pPr>
              <a:lnSpc>
                <a:spcPct val="120000"/>
              </a:lnSpc>
              <a:defRPr sz="2000">
                <a:solidFill>
                  <a:schemeClr val="tx2">
                    <a:alpha val="77000"/>
                  </a:schemeClr>
                </a:solidFill>
              </a:defRPr>
            </a:lvl4pPr>
            <a:lvl5pPr>
              <a:lnSpc>
                <a:spcPct val="120000"/>
              </a:lnSpc>
              <a:defRPr sz="1600">
                <a:solidFill>
                  <a:schemeClr val="tx2">
                    <a:alpha val="77000"/>
                  </a:schemeClr>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85EDF08E-8814-4AB5-9EEC-0052256A7047}"/>
              </a:ext>
            </a:extLst>
          </p:cNvPr>
          <p:cNvSpPr>
            <a:spLocks noGrp="1"/>
          </p:cNvSpPr>
          <p:nvPr>
            <p:ph type="body" sz="half" idx="2"/>
          </p:nvPr>
        </p:nvSpPr>
        <p:spPr>
          <a:xfrm>
            <a:off x="442915" y="2264229"/>
            <a:ext cx="3457573" cy="3171372"/>
          </a:xfrm>
        </p:spPr>
        <p:txBody>
          <a:bodyPr>
            <a:normAutofit/>
          </a:bodyPr>
          <a:lstStyle>
            <a:lvl1pPr marL="0" indent="0">
              <a:buNone/>
              <a:defRPr sz="1600">
                <a:solidFill>
                  <a:schemeClr val="tx2">
                    <a:alpha val="77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7" name="Date Placeholder 3">
            <a:extLst>
              <a:ext uri="{FF2B5EF4-FFF2-40B4-BE49-F238E27FC236}">
                <a16:creationId xmlns:a16="http://schemas.microsoft.com/office/drawing/2014/main" id="{65940B35-2B52-4835-9F7F-6AB86A1212B1}"/>
              </a:ext>
            </a:extLst>
          </p:cNvPr>
          <p:cNvSpPr>
            <a:spLocks noGrp="1"/>
          </p:cNvSpPr>
          <p:nvPr>
            <p:ph type="dt" sz="half" idx="10"/>
          </p:nvPr>
        </p:nvSpPr>
        <p:spPr>
          <a:xfrm>
            <a:off x="442914" y="5957999"/>
            <a:ext cx="3457574" cy="900000"/>
          </a:xfrm>
          <a:prstGeom prst="rect">
            <a:avLst/>
          </a:prstGeom>
        </p:spPr>
        <p:txBody>
          <a:bodyPr/>
          <a:lstStyle>
            <a:lvl1pPr>
              <a:defRPr>
                <a:solidFill>
                  <a:schemeClr val="tx2"/>
                </a:solidFill>
              </a:defRPr>
            </a:lvl1pPr>
          </a:lstStyle>
          <a:p>
            <a:fld id="{29ACAD25-C1CF-4F11-8692-066E6505443C}" type="datetime2">
              <a:rPr lang="en-US" smtClean="0"/>
              <a:t>Thursday, February 6, 2025</a:t>
            </a:fld>
            <a:endParaRPr lang="en-US" dirty="0"/>
          </a:p>
        </p:txBody>
      </p:sp>
      <p:sp>
        <p:nvSpPr>
          <p:cNvPr id="18" name="Footer Placeholder 4">
            <a:extLst>
              <a:ext uri="{FF2B5EF4-FFF2-40B4-BE49-F238E27FC236}">
                <a16:creationId xmlns:a16="http://schemas.microsoft.com/office/drawing/2014/main" id="{0BAE5D7E-7CFE-48B9-836B-640E4E881CFE}"/>
              </a:ext>
            </a:extLst>
          </p:cNvPr>
          <p:cNvSpPr>
            <a:spLocks noGrp="1"/>
          </p:cNvSpPr>
          <p:nvPr>
            <p:ph type="ftr" sz="quarter" idx="11"/>
          </p:nvPr>
        </p:nvSpPr>
        <p:spPr>
          <a:xfrm>
            <a:off x="4367213" y="5957999"/>
            <a:ext cx="5400675" cy="900000"/>
          </a:xfrm>
          <a:prstGeom prst="rect">
            <a:avLst/>
          </a:prstGeom>
        </p:spPr>
        <p:txBody>
          <a:bodyPr/>
          <a:lstStyle>
            <a:lvl1pPr>
              <a:defRPr>
                <a:solidFill>
                  <a:schemeClr val="tx2"/>
                </a:solidFill>
              </a:defRPr>
            </a:lvl1pPr>
          </a:lstStyle>
          <a:p>
            <a:r>
              <a:rPr lang="en-US"/>
              <a:t>Sample Footer Text</a:t>
            </a:r>
            <a:endParaRPr lang="en-US" dirty="0"/>
          </a:p>
        </p:txBody>
      </p:sp>
      <p:sp>
        <p:nvSpPr>
          <p:cNvPr id="19" name="Slide Number Placeholder 5">
            <a:extLst>
              <a:ext uri="{FF2B5EF4-FFF2-40B4-BE49-F238E27FC236}">
                <a16:creationId xmlns:a16="http://schemas.microsoft.com/office/drawing/2014/main" id="{507FA91D-E0EF-4D4B-9E56-5E0033042E01}"/>
              </a:ext>
            </a:extLst>
          </p:cNvPr>
          <p:cNvSpPr>
            <a:spLocks noGrp="1"/>
          </p:cNvSpPr>
          <p:nvPr>
            <p:ph type="sldNum" sz="quarter" idx="12"/>
          </p:nvPr>
        </p:nvSpPr>
        <p:spPr>
          <a:xfrm>
            <a:off x="10236200" y="5957999"/>
            <a:ext cx="1476375" cy="900000"/>
          </a:xfrm>
          <a:prstGeom prst="rect">
            <a:avLst/>
          </a:prstGeom>
        </p:spPr>
        <p:txBody>
          <a:bodyPr tIns="72000" bIns="72000"/>
          <a:lstStyle>
            <a:lvl1pPr algn="r">
              <a:defRPr sz="3600" b="0">
                <a:ln w="6350">
                  <a:solidFill>
                    <a:schemeClr val="tx2">
                      <a:alpha val="80000"/>
                    </a:schemeClr>
                  </a:solidFill>
                </a:ln>
                <a:noFill/>
              </a:defRPr>
            </a:lvl1pPr>
          </a:lstStyle>
          <a:p>
            <a:fld id="{63F9D384-533B-4C4E-B660-F861AA07D173}" type="slidenum">
              <a:rPr lang="en-US" smtClean="0"/>
              <a:pPr/>
              <a:t>‹#›</a:t>
            </a:fld>
            <a:endParaRPr lang="en-US" dirty="0"/>
          </a:p>
        </p:txBody>
      </p:sp>
      <p:cxnSp>
        <p:nvCxnSpPr>
          <p:cNvPr id="20" name="Straight Connector 19">
            <a:extLst>
              <a:ext uri="{FF2B5EF4-FFF2-40B4-BE49-F238E27FC236}">
                <a16:creationId xmlns:a16="http://schemas.microsoft.com/office/drawing/2014/main" id="{E703507D-4779-4D32-85CB-0A8040B6E552}"/>
              </a:ext>
            </a:extLst>
          </p:cNvPr>
          <p:cNvCxnSpPr>
            <a:cxnSpLocks/>
          </p:cNvCxnSpPr>
          <p:nvPr/>
        </p:nvCxnSpPr>
        <p:spPr>
          <a:xfrm>
            <a:off x="0" y="5958000"/>
            <a:ext cx="121932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5982859"/>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869B5-6EAD-4108-B9E2-9CABAB9DE89D}"/>
              </a:ext>
            </a:extLst>
          </p:cNvPr>
          <p:cNvSpPr>
            <a:spLocks noGrp="1"/>
          </p:cNvSpPr>
          <p:nvPr>
            <p:ph type="title"/>
          </p:nvPr>
        </p:nvSpPr>
        <p:spPr>
          <a:xfrm>
            <a:off x="1335088" y="441324"/>
            <a:ext cx="3932237" cy="952047"/>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C275599E-B10D-4308-A5CB-CC7D487B495D}"/>
              </a:ext>
            </a:extLst>
          </p:cNvPr>
          <p:cNvSpPr>
            <a:spLocks noGrp="1"/>
          </p:cNvSpPr>
          <p:nvPr>
            <p:ph type="pic" idx="1"/>
          </p:nvPr>
        </p:nvSpPr>
        <p:spPr>
          <a:xfrm>
            <a:off x="5678488" y="441324"/>
            <a:ext cx="6078083" cy="5508626"/>
          </a:xfrm>
        </p:spPr>
        <p:txBody>
          <a:bodyPr/>
          <a:lstStyle>
            <a:lvl1pPr marL="0" indent="0">
              <a:buNone/>
              <a:defRPr sz="3200">
                <a:solidFill>
                  <a:schemeClr val="tx2">
                    <a:alpha val="77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06034C18-5042-469D-BCF7-26AD9FDCCC1B}"/>
              </a:ext>
            </a:extLst>
          </p:cNvPr>
          <p:cNvSpPr>
            <a:spLocks noGrp="1"/>
          </p:cNvSpPr>
          <p:nvPr>
            <p:ph type="body" sz="half" idx="2"/>
          </p:nvPr>
        </p:nvSpPr>
        <p:spPr>
          <a:xfrm>
            <a:off x="1335088" y="1778000"/>
            <a:ext cx="3932237" cy="4171950"/>
          </a:xfrm>
        </p:spPr>
        <p:txBody>
          <a:bodyPr/>
          <a:lstStyle>
            <a:lvl1pPr marL="0" indent="0">
              <a:buNone/>
              <a:defRPr sz="1600">
                <a:solidFill>
                  <a:schemeClr val="tx2">
                    <a:alpha val="77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2" name="Date Placeholder 3">
            <a:extLst>
              <a:ext uri="{FF2B5EF4-FFF2-40B4-BE49-F238E27FC236}">
                <a16:creationId xmlns:a16="http://schemas.microsoft.com/office/drawing/2014/main" id="{9FB01925-1670-4C63-8B44-2B14B7BE9D24}"/>
              </a:ext>
            </a:extLst>
          </p:cNvPr>
          <p:cNvSpPr>
            <a:spLocks noGrp="1"/>
          </p:cNvSpPr>
          <p:nvPr>
            <p:ph type="dt" sz="half" idx="10"/>
          </p:nvPr>
        </p:nvSpPr>
        <p:spPr>
          <a:xfrm rot="5400000">
            <a:off x="-935887" y="1377212"/>
            <a:ext cx="2771775" cy="900000"/>
          </a:xfrm>
          <a:prstGeom prst="rect">
            <a:avLst/>
          </a:prstGeom>
        </p:spPr>
        <p:txBody>
          <a:bodyPr/>
          <a:lstStyle>
            <a:lvl1pPr>
              <a:defRPr>
                <a:solidFill>
                  <a:schemeClr val="tx2"/>
                </a:solidFill>
              </a:defRPr>
            </a:lvl1pPr>
          </a:lstStyle>
          <a:p>
            <a:fld id="{91688A1C-01B8-42B6-BBF1-2BCF5E311248}" type="datetime2">
              <a:rPr lang="en-US" smtClean="0"/>
              <a:t>Thursday, February 6, 2025</a:t>
            </a:fld>
            <a:endParaRPr lang="en-US" dirty="0"/>
          </a:p>
        </p:txBody>
      </p:sp>
      <p:sp>
        <p:nvSpPr>
          <p:cNvPr id="13" name="Footer Placeholder 4">
            <a:extLst>
              <a:ext uri="{FF2B5EF4-FFF2-40B4-BE49-F238E27FC236}">
                <a16:creationId xmlns:a16="http://schemas.microsoft.com/office/drawing/2014/main" id="{5CE1A673-960F-4A50-AE54-70AE0DA3B7C7}"/>
              </a:ext>
            </a:extLst>
          </p:cNvPr>
          <p:cNvSpPr>
            <a:spLocks noGrp="1"/>
          </p:cNvSpPr>
          <p:nvPr>
            <p:ph type="ftr" sz="quarter" idx="11"/>
          </p:nvPr>
        </p:nvSpPr>
        <p:spPr>
          <a:xfrm rot="5400000">
            <a:off x="-810475" y="4239475"/>
            <a:ext cx="2520950" cy="900000"/>
          </a:xfrm>
          <a:prstGeom prst="rect">
            <a:avLst/>
          </a:prstGeom>
        </p:spPr>
        <p:txBody>
          <a:bodyPr/>
          <a:lstStyle>
            <a:lvl1pPr>
              <a:defRPr>
                <a:solidFill>
                  <a:schemeClr val="tx2"/>
                </a:solidFill>
              </a:defRPr>
            </a:lvl1pPr>
          </a:lstStyle>
          <a:p>
            <a:r>
              <a:rPr lang="en-US"/>
              <a:t>Sample Footer Text</a:t>
            </a:r>
            <a:endParaRPr lang="en-US" dirty="0"/>
          </a:p>
        </p:txBody>
      </p:sp>
      <p:sp>
        <p:nvSpPr>
          <p:cNvPr id="14" name="Slide Number Placeholder 5">
            <a:extLst>
              <a:ext uri="{FF2B5EF4-FFF2-40B4-BE49-F238E27FC236}">
                <a16:creationId xmlns:a16="http://schemas.microsoft.com/office/drawing/2014/main" id="{9DEF9E6C-740A-4B36-BA9F-32AF986EDA8D}"/>
              </a:ext>
            </a:extLst>
          </p:cNvPr>
          <p:cNvSpPr>
            <a:spLocks noGrp="1"/>
          </p:cNvSpPr>
          <p:nvPr>
            <p:ph type="sldNum" sz="quarter" idx="12"/>
          </p:nvPr>
        </p:nvSpPr>
        <p:spPr>
          <a:xfrm>
            <a:off x="0" y="5949950"/>
            <a:ext cx="900000" cy="900000"/>
          </a:xfrm>
          <a:prstGeom prst="rect">
            <a:avLst/>
          </a:prstGeom>
        </p:spPr>
        <p:txBody>
          <a:bodyPr lIns="72000" rIns="72000">
            <a:normAutofit/>
          </a:bodyPr>
          <a:lstStyle>
            <a:lvl1pPr algn="ctr">
              <a:defRPr sz="3600" b="0">
                <a:ln w="6350">
                  <a:solidFill>
                    <a:schemeClr val="tx2"/>
                  </a:solidFill>
                </a:ln>
                <a:noFill/>
              </a:defRPr>
            </a:lvl1pPr>
          </a:lstStyle>
          <a:p>
            <a:fld id="{63F9D384-533B-4C4E-B660-F861AA07D173}" type="slidenum">
              <a:rPr lang="en-US" smtClean="0"/>
              <a:pPr/>
              <a:t>‹#›</a:t>
            </a:fld>
            <a:endParaRPr lang="en-US" dirty="0"/>
          </a:p>
        </p:txBody>
      </p:sp>
      <p:cxnSp>
        <p:nvCxnSpPr>
          <p:cNvPr id="15" name="Straight Connector 14">
            <a:extLst>
              <a:ext uri="{FF2B5EF4-FFF2-40B4-BE49-F238E27FC236}">
                <a16:creationId xmlns:a16="http://schemas.microsoft.com/office/drawing/2014/main" id="{0D31C920-29CA-4744-9814-A4FCF4554907}"/>
              </a:ext>
            </a:extLst>
          </p:cNvPr>
          <p:cNvCxnSpPr>
            <a:cxnSpLocks/>
          </p:cNvCxnSpPr>
          <p:nvPr/>
        </p:nvCxnSpPr>
        <p:spPr>
          <a:xfrm>
            <a:off x="900000" y="0"/>
            <a:ext cx="0" cy="685800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357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8E95E-B3FC-4D66-AAC3-CE9FD633EBD6}"/>
              </a:ext>
            </a:extLst>
          </p:cNvPr>
          <p:cNvSpPr>
            <a:spLocks noGrp="1"/>
          </p:cNvSpPr>
          <p:nvPr>
            <p:ph type="title"/>
          </p:nvPr>
        </p:nvSpPr>
        <p:spPr/>
        <p:txBody>
          <a:bodyPr/>
          <a:lstStyle>
            <a:lvl1pPr>
              <a:lnSpc>
                <a:spcPct val="100000"/>
              </a:lnSpc>
              <a:defRPr/>
            </a:lvl1p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B4D0FFAF-EB02-4979-83B6-66AD14845167}"/>
              </a:ext>
            </a:extLst>
          </p:cNvPr>
          <p:cNvSpPr>
            <a:spLocks noGrp="1"/>
          </p:cNvSpPr>
          <p:nvPr>
            <p:ph type="body" orient="vert" idx="1"/>
          </p:nvPr>
        </p:nvSpPr>
        <p:spPr/>
        <p:txBody>
          <a:bodyPr vert="eaVert"/>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Date Placeholder 3">
            <a:extLst>
              <a:ext uri="{FF2B5EF4-FFF2-40B4-BE49-F238E27FC236}">
                <a16:creationId xmlns:a16="http://schemas.microsoft.com/office/drawing/2014/main" id="{0AB40A8D-7F5B-455D-B9AC-EAFE05F87B49}"/>
              </a:ext>
            </a:extLst>
          </p:cNvPr>
          <p:cNvSpPr>
            <a:spLocks noGrp="1"/>
          </p:cNvSpPr>
          <p:nvPr>
            <p:ph type="dt" sz="half" idx="2"/>
          </p:nvPr>
        </p:nvSpPr>
        <p:spPr>
          <a:xfrm rot="5400000">
            <a:off x="-936000" y="1378800"/>
            <a:ext cx="2772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fld id="{6D51179E-60E8-4F2A-A3F9-6F3CE2ABCAF9}" type="datetime2">
              <a:rPr lang="en-US" smtClean="0"/>
              <a:pPr/>
              <a:t>Thursday, February 6, 2025</a:t>
            </a:fld>
            <a:endParaRPr lang="en-US" dirty="0">
              <a:latin typeface="+mn-lt"/>
            </a:endParaRPr>
          </a:p>
        </p:txBody>
      </p:sp>
      <p:sp>
        <p:nvSpPr>
          <p:cNvPr id="13" name="Footer Placeholder 4">
            <a:extLst>
              <a:ext uri="{FF2B5EF4-FFF2-40B4-BE49-F238E27FC236}">
                <a16:creationId xmlns:a16="http://schemas.microsoft.com/office/drawing/2014/main" id="{45360FA1-A0D1-4CA7-BAC8-9C20FBB59E47}"/>
              </a:ext>
            </a:extLst>
          </p:cNvPr>
          <p:cNvSpPr>
            <a:spLocks noGrp="1"/>
          </p:cNvSpPr>
          <p:nvPr>
            <p:ph type="ftr" sz="quarter" idx="3"/>
          </p:nvPr>
        </p:nvSpPr>
        <p:spPr>
          <a:xfrm rot="5400000">
            <a:off x="-810000" y="4240800"/>
            <a:ext cx="2520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r>
              <a:rPr lang="en-US"/>
              <a:t>Sample Footer Text</a:t>
            </a:r>
            <a:endParaRPr lang="en-US" dirty="0">
              <a:latin typeface="+mn-lt"/>
            </a:endParaRPr>
          </a:p>
        </p:txBody>
      </p:sp>
      <p:sp>
        <p:nvSpPr>
          <p:cNvPr id="14" name="Slide Number Placeholder 5">
            <a:extLst>
              <a:ext uri="{FF2B5EF4-FFF2-40B4-BE49-F238E27FC236}">
                <a16:creationId xmlns:a16="http://schemas.microsoft.com/office/drawing/2014/main" id="{D2494D40-34C6-48DD-A14E-8065BE4F344D}"/>
              </a:ext>
            </a:extLst>
          </p:cNvPr>
          <p:cNvSpPr>
            <a:spLocks noGrp="1"/>
          </p:cNvSpPr>
          <p:nvPr>
            <p:ph type="sldNum" sz="quarter" idx="4"/>
          </p:nvPr>
        </p:nvSpPr>
        <p:spPr>
          <a:xfrm>
            <a:off x="0" y="5958000"/>
            <a:ext cx="900000" cy="900000"/>
          </a:xfrm>
          <a:prstGeom prst="rect">
            <a:avLst/>
          </a:prstGeom>
        </p:spPr>
        <p:txBody>
          <a:bodyPr lIns="0" tIns="0" rIns="0" bIns="0" anchor="ctr" anchorCtr="0"/>
          <a:lstStyle>
            <a:lvl1pPr algn="ctr">
              <a:defRPr sz="3600" b="0">
                <a:ln w="6350">
                  <a:solidFill>
                    <a:schemeClr val="tx2">
                      <a:alpha val="80000"/>
                    </a:schemeClr>
                  </a:solidFill>
                </a:ln>
                <a:noFill/>
                <a:latin typeface="+mn-lt"/>
                <a:ea typeface="Microsoft Sans Serif" panose="020B0604020202020204" pitchFamily="34" charset="0"/>
                <a:cs typeface="Microsoft Sans Serif" panose="020B0604020202020204" pitchFamily="34" charset="0"/>
              </a:defRPr>
            </a:lvl1pPr>
          </a:lstStyle>
          <a:p>
            <a:fld id="{63F9D384-533B-4C4E-B660-F861AA07D173}" type="slidenum">
              <a:rPr lang="en-US" smtClean="0"/>
              <a:pPr/>
              <a:t>‹#›</a:t>
            </a:fld>
            <a:endParaRPr lang="en-US" dirty="0">
              <a:latin typeface="+mn-lt"/>
            </a:endParaRPr>
          </a:p>
        </p:txBody>
      </p:sp>
      <p:cxnSp>
        <p:nvCxnSpPr>
          <p:cNvPr id="11" name="Straight Connector 10">
            <a:extLst>
              <a:ext uri="{FF2B5EF4-FFF2-40B4-BE49-F238E27FC236}">
                <a16:creationId xmlns:a16="http://schemas.microsoft.com/office/drawing/2014/main" id="{7C9D7C2D-6B7C-4FBF-9665-A9282DF48F83}"/>
              </a:ext>
            </a:extLst>
          </p:cNvPr>
          <p:cNvCxnSpPr>
            <a:cxnSpLocks/>
          </p:cNvCxnSpPr>
          <p:nvPr/>
        </p:nvCxnSpPr>
        <p:spPr>
          <a:xfrm>
            <a:off x="900000" y="0"/>
            <a:ext cx="0" cy="685800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54532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D1495EC-612C-4307-A7A6-017829B8C834}"/>
              </a:ext>
            </a:extLst>
          </p:cNvPr>
          <p:cNvSpPr>
            <a:spLocks noGrp="1"/>
          </p:cNvSpPr>
          <p:nvPr>
            <p:ph type="title" orient="vert"/>
          </p:nvPr>
        </p:nvSpPr>
        <p:spPr>
          <a:xfrm>
            <a:off x="8724900" y="365125"/>
            <a:ext cx="2628900" cy="5121270"/>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FE33132-1A8F-43A9-9321-6FCF01B0F354}"/>
              </a:ext>
            </a:extLst>
          </p:cNvPr>
          <p:cNvSpPr>
            <a:spLocks noGrp="1"/>
          </p:cNvSpPr>
          <p:nvPr>
            <p:ph type="body" orient="vert" idx="1"/>
          </p:nvPr>
        </p:nvSpPr>
        <p:spPr>
          <a:xfrm>
            <a:off x="838200" y="365125"/>
            <a:ext cx="7734300" cy="5121270"/>
          </a:xfrm>
        </p:spPr>
        <p:txBody>
          <a:bodyPr vert="eaVert"/>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FBF2CA1B-9192-487B-96D3-6D389608F1AA}"/>
              </a:ext>
            </a:extLst>
          </p:cNvPr>
          <p:cNvSpPr>
            <a:spLocks noGrp="1"/>
          </p:cNvSpPr>
          <p:nvPr>
            <p:ph type="dt" sz="half" idx="10"/>
          </p:nvPr>
        </p:nvSpPr>
        <p:spPr>
          <a:xfrm>
            <a:off x="442914" y="5957999"/>
            <a:ext cx="3457574" cy="900000"/>
          </a:xfrm>
          <a:prstGeom prst="rect">
            <a:avLst/>
          </a:prstGeom>
        </p:spPr>
        <p:txBody>
          <a:bodyPr/>
          <a:lstStyle>
            <a:lvl1pPr>
              <a:defRPr>
                <a:solidFill>
                  <a:schemeClr val="tx2"/>
                </a:solidFill>
              </a:defRPr>
            </a:lvl1pPr>
          </a:lstStyle>
          <a:p>
            <a:fld id="{1C32B061-4DDF-403A-A7DB-3B6FD0BE9165}" type="datetime2">
              <a:rPr lang="en-US" smtClean="0"/>
              <a:t>Thursday, February 6, 2025</a:t>
            </a:fld>
            <a:endParaRPr lang="en-US" dirty="0"/>
          </a:p>
        </p:txBody>
      </p:sp>
      <p:sp>
        <p:nvSpPr>
          <p:cNvPr id="8" name="Footer Placeholder 4">
            <a:extLst>
              <a:ext uri="{FF2B5EF4-FFF2-40B4-BE49-F238E27FC236}">
                <a16:creationId xmlns:a16="http://schemas.microsoft.com/office/drawing/2014/main" id="{8B1C9EA4-CA0A-4396-B4AF-4523CD1B2489}"/>
              </a:ext>
            </a:extLst>
          </p:cNvPr>
          <p:cNvSpPr>
            <a:spLocks noGrp="1"/>
          </p:cNvSpPr>
          <p:nvPr>
            <p:ph type="ftr" sz="quarter" idx="11"/>
          </p:nvPr>
        </p:nvSpPr>
        <p:spPr>
          <a:xfrm>
            <a:off x="4367213" y="5957999"/>
            <a:ext cx="5400675" cy="900000"/>
          </a:xfrm>
          <a:prstGeom prst="rect">
            <a:avLst/>
          </a:prstGeom>
        </p:spPr>
        <p:txBody>
          <a:bodyPr/>
          <a:lstStyle>
            <a:lvl1pPr>
              <a:defRPr>
                <a:solidFill>
                  <a:schemeClr val="tx2"/>
                </a:solidFill>
              </a:defRPr>
            </a:lvl1pPr>
          </a:lstStyle>
          <a:p>
            <a:r>
              <a:rPr lang="en-US"/>
              <a:t>Sample Footer Text</a:t>
            </a:r>
            <a:endParaRPr lang="en-US" dirty="0"/>
          </a:p>
        </p:txBody>
      </p:sp>
      <p:sp>
        <p:nvSpPr>
          <p:cNvPr id="9" name="Slide Number Placeholder 5">
            <a:extLst>
              <a:ext uri="{FF2B5EF4-FFF2-40B4-BE49-F238E27FC236}">
                <a16:creationId xmlns:a16="http://schemas.microsoft.com/office/drawing/2014/main" id="{0CDDF132-C1DB-4EE0-85DA-1FFAC283574F}"/>
              </a:ext>
            </a:extLst>
          </p:cNvPr>
          <p:cNvSpPr>
            <a:spLocks noGrp="1"/>
          </p:cNvSpPr>
          <p:nvPr>
            <p:ph type="sldNum" sz="quarter" idx="12"/>
          </p:nvPr>
        </p:nvSpPr>
        <p:spPr>
          <a:xfrm>
            <a:off x="10236200" y="5957999"/>
            <a:ext cx="1476375" cy="900000"/>
          </a:xfrm>
          <a:prstGeom prst="rect">
            <a:avLst/>
          </a:prstGeom>
        </p:spPr>
        <p:txBody>
          <a:bodyPr tIns="72000" bIns="72000"/>
          <a:lstStyle>
            <a:lvl1pPr algn="r">
              <a:defRPr sz="3600" b="0">
                <a:ln w="6350">
                  <a:solidFill>
                    <a:schemeClr val="tx2">
                      <a:alpha val="80000"/>
                    </a:schemeClr>
                  </a:solidFill>
                </a:ln>
                <a:noFill/>
              </a:defRPr>
            </a:lvl1pPr>
          </a:lstStyle>
          <a:p>
            <a:fld id="{63F9D384-533B-4C4E-B660-F861AA07D173}" type="slidenum">
              <a:rPr lang="en-US" smtClean="0"/>
              <a:pPr/>
              <a:t>‹#›</a:t>
            </a:fld>
            <a:endParaRPr lang="en-US" dirty="0"/>
          </a:p>
        </p:txBody>
      </p:sp>
      <p:cxnSp>
        <p:nvCxnSpPr>
          <p:cNvPr id="10" name="Straight Connector 9">
            <a:extLst>
              <a:ext uri="{FF2B5EF4-FFF2-40B4-BE49-F238E27FC236}">
                <a16:creationId xmlns:a16="http://schemas.microsoft.com/office/drawing/2014/main" id="{08ECED4D-938A-4085-B475-DD4ED90A181B}"/>
              </a:ext>
            </a:extLst>
          </p:cNvPr>
          <p:cNvCxnSpPr>
            <a:cxnSpLocks/>
          </p:cNvCxnSpPr>
          <p:nvPr/>
        </p:nvCxnSpPr>
        <p:spPr>
          <a:xfrm>
            <a:off x="0" y="5958000"/>
            <a:ext cx="121932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7142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086052-6759-46BD-9531-D65FD95519FE}"/>
              </a:ext>
            </a:extLst>
          </p:cNvPr>
          <p:cNvSpPr>
            <a:spLocks noGrp="1"/>
          </p:cNvSpPr>
          <p:nvPr>
            <p:ph type="title"/>
          </p:nvPr>
        </p:nvSpPr>
        <p:spPr>
          <a:xfrm>
            <a:off x="1342800" y="327600"/>
            <a:ext cx="10407600" cy="1141200"/>
          </a:xfrm>
          <a:prstGeom prst="rect">
            <a:avLst/>
          </a:prstGeom>
        </p:spPr>
        <p:txBody>
          <a:bodyPr vert="horz" lIns="0" tIns="0" rIns="0" bIns="0" rtlCol="0" anchor="t" anchorCtr="0">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4E3C3A5-7533-48B0-9C15-F01656766E96}"/>
              </a:ext>
            </a:extLst>
          </p:cNvPr>
          <p:cNvSpPr>
            <a:spLocks noGrp="1"/>
          </p:cNvSpPr>
          <p:nvPr>
            <p:ph type="body" idx="1"/>
          </p:nvPr>
        </p:nvSpPr>
        <p:spPr>
          <a:xfrm>
            <a:off x="1342800" y="2059199"/>
            <a:ext cx="10407600" cy="435600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7135256E-21FA-473A-8EAF-34CE9AD37240}"/>
              </a:ext>
            </a:extLst>
          </p:cNvPr>
          <p:cNvSpPr>
            <a:spLocks noGrp="1"/>
          </p:cNvSpPr>
          <p:nvPr>
            <p:ph type="dt" sz="half" idx="2"/>
          </p:nvPr>
        </p:nvSpPr>
        <p:spPr>
          <a:xfrm rot="5400000">
            <a:off x="-936000" y="1378800"/>
            <a:ext cx="2772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fld id="{6C03BBDD-218C-4B2A-98A0-F5F369754705}" type="datetime2">
              <a:rPr lang="en-US" smtClean="0"/>
              <a:pPr/>
              <a:t>Thursday, February 6, 2025</a:t>
            </a:fld>
            <a:endParaRPr lang="en-US" dirty="0">
              <a:latin typeface="+mn-lt"/>
            </a:endParaRPr>
          </a:p>
        </p:txBody>
      </p:sp>
      <p:sp>
        <p:nvSpPr>
          <p:cNvPr id="8" name="Footer Placeholder 4">
            <a:extLst>
              <a:ext uri="{FF2B5EF4-FFF2-40B4-BE49-F238E27FC236}">
                <a16:creationId xmlns:a16="http://schemas.microsoft.com/office/drawing/2014/main" id="{88A99857-D06D-4AFF-8777-07EF0A15F662}"/>
              </a:ext>
            </a:extLst>
          </p:cNvPr>
          <p:cNvSpPr>
            <a:spLocks noGrp="1"/>
          </p:cNvSpPr>
          <p:nvPr>
            <p:ph type="ftr" sz="quarter" idx="3"/>
          </p:nvPr>
        </p:nvSpPr>
        <p:spPr>
          <a:xfrm rot="5400000">
            <a:off x="-810000" y="4240800"/>
            <a:ext cx="2520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r>
              <a:rPr lang="en-US"/>
              <a:t>Sample Footer Text</a:t>
            </a:r>
            <a:endParaRPr lang="en-US" dirty="0">
              <a:latin typeface="+mn-lt"/>
            </a:endParaRPr>
          </a:p>
        </p:txBody>
      </p:sp>
      <p:sp>
        <p:nvSpPr>
          <p:cNvPr id="9" name="Slide Number Placeholder 5">
            <a:extLst>
              <a:ext uri="{FF2B5EF4-FFF2-40B4-BE49-F238E27FC236}">
                <a16:creationId xmlns:a16="http://schemas.microsoft.com/office/drawing/2014/main" id="{9172703B-0DDF-46CE-AC34-6233579943D0}"/>
              </a:ext>
            </a:extLst>
          </p:cNvPr>
          <p:cNvSpPr>
            <a:spLocks noGrp="1"/>
          </p:cNvSpPr>
          <p:nvPr>
            <p:ph type="sldNum" sz="quarter" idx="4"/>
          </p:nvPr>
        </p:nvSpPr>
        <p:spPr>
          <a:xfrm>
            <a:off x="0" y="5958000"/>
            <a:ext cx="900000" cy="900000"/>
          </a:xfrm>
          <a:prstGeom prst="rect">
            <a:avLst/>
          </a:prstGeom>
        </p:spPr>
        <p:txBody>
          <a:bodyPr lIns="0" tIns="0" rIns="0" bIns="0" anchor="ctr" anchorCtr="0"/>
          <a:lstStyle>
            <a:lvl1pPr algn="ctr">
              <a:defRPr sz="3600" b="0">
                <a:ln w="6350">
                  <a:solidFill>
                    <a:schemeClr val="tx2">
                      <a:alpha val="80000"/>
                    </a:schemeClr>
                  </a:solidFill>
                </a:ln>
                <a:noFill/>
                <a:latin typeface="+mn-lt"/>
                <a:ea typeface="Microsoft Sans Serif" panose="020B0604020202020204" pitchFamily="34" charset="0"/>
                <a:cs typeface="Microsoft Sans Serif" panose="020B0604020202020204" pitchFamily="34" charset="0"/>
              </a:defRPr>
            </a:lvl1pPr>
          </a:lstStyle>
          <a:p>
            <a:fld id="{63F9D384-533B-4C4E-B660-F861AA07D173}" type="slidenum">
              <a:rPr lang="en-US" smtClean="0"/>
              <a:pPr/>
              <a:t>‹#›</a:t>
            </a:fld>
            <a:endParaRPr lang="en-US" dirty="0">
              <a:latin typeface="+mn-lt"/>
            </a:endParaRPr>
          </a:p>
        </p:txBody>
      </p:sp>
    </p:spTree>
    <p:extLst>
      <p:ext uri="{BB962C8B-B14F-4D97-AF65-F5344CB8AC3E}">
        <p14:creationId xmlns:p14="http://schemas.microsoft.com/office/powerpoint/2010/main" val="19561894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100000"/>
        </a:lnSpc>
        <a:spcBef>
          <a:spcPct val="0"/>
        </a:spcBef>
        <a:buNone/>
        <a:defRPr sz="4800" kern="1200">
          <a:solidFill>
            <a:schemeClr val="tx2"/>
          </a:solidFill>
          <a:latin typeface="+mj-lt"/>
          <a:ea typeface="Microsoft Sans Serif" panose="020B0604020202020204" pitchFamily="34" charset="0"/>
          <a:cs typeface="Microsoft Sans Serif" panose="020B0604020202020204" pitchFamily="34" charset="0"/>
        </a:defRPr>
      </a:lvl1pPr>
    </p:titleStyle>
    <p:bodyStyle>
      <a:lvl1pPr marL="360000" indent="-360000" algn="l" defTabSz="914400" rtl="0" eaLnBrk="1" latinLnBrk="0" hangingPunct="1">
        <a:lnSpc>
          <a:spcPct val="120000"/>
        </a:lnSpc>
        <a:spcBef>
          <a:spcPts val="800"/>
        </a:spcBef>
        <a:buSzPct val="70000"/>
        <a:buFont typeface="Wingdings 2" panose="05020102010507070707" pitchFamily="18" charset="2"/>
        <a:buChar char="à"/>
        <a:defRPr sz="2000" kern="1200">
          <a:solidFill>
            <a:schemeClr val="tx2">
              <a:alpha val="77000"/>
            </a:schemeClr>
          </a:solidFill>
          <a:latin typeface="+mn-lt"/>
          <a:ea typeface="Microsoft Sans Serif" panose="020B0604020202020204" pitchFamily="34" charset="0"/>
          <a:cs typeface="Microsoft Sans Serif" panose="020B0604020202020204" pitchFamily="34" charset="0"/>
        </a:defRPr>
      </a:lvl1pPr>
      <a:lvl2pPr marL="720000" indent="-360000" algn="l" defTabSz="914400" rtl="0" eaLnBrk="1" latinLnBrk="0" hangingPunct="1">
        <a:lnSpc>
          <a:spcPct val="120000"/>
        </a:lnSpc>
        <a:spcBef>
          <a:spcPts val="800"/>
        </a:spcBef>
        <a:buSzPct val="70000"/>
        <a:buFont typeface="Wingdings 2" panose="05020102010507070707" pitchFamily="18" charset="2"/>
        <a:buChar char="à"/>
        <a:defRPr sz="2000" kern="1200">
          <a:solidFill>
            <a:schemeClr val="tx2">
              <a:alpha val="77000"/>
            </a:schemeClr>
          </a:solidFill>
          <a:latin typeface="+mn-lt"/>
          <a:ea typeface="Microsoft Sans Serif" panose="020B0604020202020204" pitchFamily="34" charset="0"/>
          <a:cs typeface="Microsoft Sans Serif" panose="020B0604020202020204" pitchFamily="34" charset="0"/>
        </a:defRPr>
      </a:lvl2pPr>
      <a:lvl3pPr marL="1143000" indent="-288000" algn="l" defTabSz="914400" rtl="0" eaLnBrk="1" latinLnBrk="0" hangingPunct="1">
        <a:lnSpc>
          <a:spcPct val="120000"/>
        </a:lnSpc>
        <a:spcBef>
          <a:spcPts val="800"/>
        </a:spcBef>
        <a:buSzPct val="70000"/>
        <a:buFont typeface="Wingdings 2" panose="05020102010507070707" pitchFamily="18" charset="2"/>
        <a:buChar char="à"/>
        <a:defRPr sz="1600" kern="1200">
          <a:solidFill>
            <a:schemeClr val="tx2">
              <a:alpha val="77000"/>
            </a:schemeClr>
          </a:solidFill>
          <a:latin typeface="+mn-lt"/>
          <a:ea typeface="Microsoft Sans Serif" panose="020B0604020202020204" pitchFamily="34" charset="0"/>
          <a:cs typeface="Microsoft Sans Serif" panose="020B0604020202020204" pitchFamily="34" charset="0"/>
        </a:defRPr>
      </a:lvl3pPr>
      <a:lvl4pPr marL="1600200" indent="-288000" algn="l" defTabSz="914400" rtl="0" eaLnBrk="1" latinLnBrk="0" hangingPunct="1">
        <a:lnSpc>
          <a:spcPct val="120000"/>
        </a:lnSpc>
        <a:spcBef>
          <a:spcPts val="800"/>
        </a:spcBef>
        <a:buSzPct val="70000"/>
        <a:buFont typeface="Wingdings 2" panose="05020102010507070707" pitchFamily="18" charset="2"/>
        <a:buChar char="à"/>
        <a:defRPr sz="1600" kern="1200">
          <a:solidFill>
            <a:schemeClr val="tx2">
              <a:alpha val="77000"/>
            </a:schemeClr>
          </a:solidFill>
          <a:latin typeface="+mn-lt"/>
          <a:ea typeface="Microsoft Sans Serif" panose="020B0604020202020204" pitchFamily="34" charset="0"/>
          <a:cs typeface="Microsoft Sans Serif" panose="020B0604020202020204" pitchFamily="34" charset="0"/>
        </a:defRPr>
      </a:lvl4pPr>
      <a:lvl5pPr marL="2057400" indent="-288000" algn="l" defTabSz="914400" rtl="0" eaLnBrk="1" latinLnBrk="0" hangingPunct="1">
        <a:lnSpc>
          <a:spcPct val="120000"/>
        </a:lnSpc>
        <a:spcBef>
          <a:spcPts val="800"/>
        </a:spcBef>
        <a:buSzPct val="70000"/>
        <a:buFont typeface="Wingdings 2" panose="05020102010507070707" pitchFamily="18" charset="2"/>
        <a:buChar char="à"/>
        <a:defRPr sz="1600" kern="1200">
          <a:solidFill>
            <a:schemeClr val="tx2">
              <a:alpha val="77000"/>
            </a:schemeClr>
          </a:solidFill>
          <a:latin typeface="+mn-lt"/>
          <a:ea typeface="Microsoft Sans Serif" panose="020B0604020202020204" pitchFamily="34" charset="0"/>
          <a:cs typeface="Microsoft Sans Serif"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8" Type="http://schemas.openxmlformats.org/officeDocument/2006/relationships/hyperlink" Target="https://www.rewirewellbeing.com/blog-1/blog-post-title-one-3tdsz" TargetMode="External"/><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hyperlink" Target="mailto:j.l.Russell@bham.ac.uk" TargetMode="External"/><Relationship Id="rId1" Type="http://schemas.openxmlformats.org/officeDocument/2006/relationships/slideLayout" Target="../slideLayouts/slideLayout1.xml"/><Relationship Id="rId6" Type="http://schemas.openxmlformats.org/officeDocument/2006/relationships/image" Target="../media/image3.gif"/><Relationship Id="rId5" Type="http://schemas.openxmlformats.org/officeDocument/2006/relationships/image" Target="../media/image2.png"/><Relationship Id="rId4" Type="http://schemas.openxmlformats.org/officeDocument/2006/relationships/hyperlink" Target="https://www.stickpng.com/img/icons-logos-emojis/russell-group-universities/university-of-birmingham-logo"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s://stock.adobe.com/images/world-map-cartoon-vector-and-illustration-hand-drawn-style-isolated-on-white-background/182410090" TargetMode="External"/><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fanpop.com/clubs/spider-man/images/44902227/title/miles-morales-spider-man-across-spider-verse-2023-photo/121" TargetMode="External"/><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fanpop.com/clubs/spider-man/images/44902227/title/miles-morales-spider-man-across-spider-verse-2023-photo/121" TargetMode="External"/><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youngcompany.com/dont-become-the-invisible-brand/" TargetMode="Externa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youngcompany.com/dont-become-the-invisible-brand/" TargetMode="Externa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youngcompany.com/dont-become-the-invisible-brand/" TargetMode="Externa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youngcompany.com/dont-become-the-invisible-brand/" TargetMode="Externa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youngcompany.com/dont-become-the-invisible-brand/" TargetMode="Externa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cosmosecontexto.org.br/a-cosmologia-segue-os-passos-do-filosofo-karl-marx/" TargetMode="External"/><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cosmosecontexto.org.br/a-cosmologia-segue-os-passos-do-filosofo-karl-marx/" TargetMode="External"/><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verywellhealth.com/mental-health-facts-and-statistics-what-you-need-to-know-5323772" TargetMode="External"/><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mailto:j.l.Russell@bham.ac.uk"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A606F-EACB-6E38-E9BF-582B48B089DB}"/>
              </a:ext>
            </a:extLst>
          </p:cNvPr>
          <p:cNvSpPr>
            <a:spLocks noGrp="1"/>
          </p:cNvSpPr>
          <p:nvPr>
            <p:ph type="ctrTitle"/>
          </p:nvPr>
        </p:nvSpPr>
        <p:spPr/>
        <p:txBody>
          <a:bodyPr/>
          <a:lstStyle/>
          <a:p>
            <a:r>
              <a:rPr lang="en-GB" dirty="0">
                <a:solidFill>
                  <a:schemeClr val="tx1"/>
                </a:solidFill>
              </a:rPr>
              <a:t>Intersectional invisibility and its impact on belongingness and being understood</a:t>
            </a:r>
          </a:p>
        </p:txBody>
      </p:sp>
      <p:sp>
        <p:nvSpPr>
          <p:cNvPr id="3" name="Subtitle 2">
            <a:extLst>
              <a:ext uri="{FF2B5EF4-FFF2-40B4-BE49-F238E27FC236}">
                <a16:creationId xmlns:a16="http://schemas.microsoft.com/office/drawing/2014/main" id="{5D8BF654-2D67-C991-D509-9BE4F244728A}"/>
              </a:ext>
            </a:extLst>
          </p:cNvPr>
          <p:cNvSpPr>
            <a:spLocks noGrp="1"/>
          </p:cNvSpPr>
          <p:nvPr>
            <p:ph type="subTitle" idx="1"/>
          </p:nvPr>
        </p:nvSpPr>
        <p:spPr>
          <a:xfrm>
            <a:off x="442912" y="3345119"/>
            <a:ext cx="11306175" cy="2445758"/>
          </a:xfrm>
        </p:spPr>
        <p:txBody>
          <a:bodyPr>
            <a:normAutofit/>
          </a:bodyPr>
          <a:lstStyle/>
          <a:p>
            <a:r>
              <a:rPr lang="en-GB" sz="2000" dirty="0">
                <a:solidFill>
                  <a:srgbClr val="663300"/>
                </a:solidFill>
              </a:rPr>
              <a:t>Dr Jodie Louise Russell</a:t>
            </a:r>
          </a:p>
          <a:p>
            <a:r>
              <a:rPr lang="en-GB" sz="2000" dirty="0">
                <a:solidFill>
                  <a:srgbClr val="663300"/>
                </a:solidFill>
              </a:rPr>
              <a:t>Research Fellow, Epistemic Injustice in Healthcare project (EPIC)</a:t>
            </a:r>
          </a:p>
          <a:p>
            <a:endParaRPr lang="en-GB" sz="2000" dirty="0">
              <a:solidFill>
                <a:srgbClr val="663300"/>
              </a:solidFill>
            </a:endParaRPr>
          </a:p>
          <a:p>
            <a:r>
              <a:rPr lang="en-GB" sz="2000" dirty="0">
                <a:solidFill>
                  <a:srgbClr val="663300"/>
                </a:solidFill>
              </a:rPr>
              <a:t>School of Psychology, University of Birmingham</a:t>
            </a:r>
          </a:p>
          <a:p>
            <a:r>
              <a:rPr lang="en-GB" sz="2000" dirty="0">
                <a:solidFill>
                  <a:srgbClr val="663300"/>
                </a:solidFill>
                <a:hlinkClick r:id="rId2"/>
              </a:rPr>
              <a:t>j.l.russell@bham.ac.uk</a:t>
            </a:r>
            <a:r>
              <a:rPr lang="en-GB" sz="2000" dirty="0">
                <a:solidFill>
                  <a:srgbClr val="663300"/>
                </a:solidFill>
              </a:rPr>
              <a:t> • @jelliedsours.bsky.social</a:t>
            </a:r>
          </a:p>
        </p:txBody>
      </p:sp>
      <p:pic>
        <p:nvPicPr>
          <p:cNvPr id="5" name="Picture 4" descr="A logo of a university&#10;&#10;Description automatically generated">
            <a:extLst>
              <a:ext uri="{FF2B5EF4-FFF2-40B4-BE49-F238E27FC236}">
                <a16:creationId xmlns:a16="http://schemas.microsoft.com/office/drawing/2014/main" id="{80C95560-109C-DCAC-32CE-808E5F9B718A}"/>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9498191" y="6003675"/>
            <a:ext cx="960517" cy="850839"/>
          </a:xfrm>
          <a:prstGeom prst="rect">
            <a:avLst/>
          </a:prstGeom>
        </p:spPr>
      </p:pic>
      <p:pic>
        <p:nvPicPr>
          <p:cNvPr id="6" name="Picture 5">
            <a:extLst>
              <a:ext uri="{FF2B5EF4-FFF2-40B4-BE49-F238E27FC236}">
                <a16:creationId xmlns:a16="http://schemas.microsoft.com/office/drawing/2014/main" id="{EF6BBDDB-BE9C-CFC0-3E4D-AD421556685C}"/>
              </a:ext>
            </a:extLst>
          </p:cNvPr>
          <p:cNvPicPr>
            <a:picLocks noChangeAspect="1"/>
          </p:cNvPicPr>
          <p:nvPr/>
        </p:nvPicPr>
        <p:blipFill>
          <a:blip r:embed="rId5"/>
          <a:stretch>
            <a:fillRect/>
          </a:stretch>
        </p:blipFill>
        <p:spPr>
          <a:xfrm>
            <a:off x="10503243" y="6003675"/>
            <a:ext cx="753503" cy="753503"/>
          </a:xfrm>
          <a:prstGeom prst="rect">
            <a:avLst/>
          </a:prstGeom>
        </p:spPr>
      </p:pic>
      <p:pic>
        <p:nvPicPr>
          <p:cNvPr id="8" name="Picture 7" descr="A white w on a black background&#10;&#10;Description automatically generated">
            <a:extLst>
              <a:ext uri="{FF2B5EF4-FFF2-40B4-BE49-F238E27FC236}">
                <a16:creationId xmlns:a16="http://schemas.microsoft.com/office/drawing/2014/main" id="{BBEDEFB4-4143-D3F7-0625-66E2D021F55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392158" y="6061955"/>
            <a:ext cx="695223" cy="695223"/>
          </a:xfrm>
          <a:prstGeom prst="rect">
            <a:avLst/>
          </a:prstGeom>
        </p:spPr>
      </p:pic>
      <p:pic>
        <p:nvPicPr>
          <p:cNvPr id="4" name="Picture 3" descr="A person holding a string of blue thread&#10;&#10;Description automatically generated">
            <a:extLst>
              <a:ext uri="{FF2B5EF4-FFF2-40B4-BE49-F238E27FC236}">
                <a16:creationId xmlns:a16="http://schemas.microsoft.com/office/drawing/2014/main" id="{8E6152BB-DF57-29D2-ADA1-016E38010CCD}"/>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8705626" y="2489916"/>
            <a:ext cx="2882823" cy="2882823"/>
          </a:xfrm>
          <a:prstGeom prst="rect">
            <a:avLst/>
          </a:prstGeom>
        </p:spPr>
      </p:pic>
    </p:spTree>
    <p:extLst>
      <p:ext uri="{BB962C8B-B14F-4D97-AF65-F5344CB8AC3E}">
        <p14:creationId xmlns:p14="http://schemas.microsoft.com/office/powerpoint/2010/main" val="34504695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A4D67-7BA9-0A4B-25C0-BA88BA89497E}"/>
              </a:ext>
            </a:extLst>
          </p:cNvPr>
          <p:cNvSpPr>
            <a:spLocks noGrp="1"/>
          </p:cNvSpPr>
          <p:nvPr>
            <p:ph type="title"/>
          </p:nvPr>
        </p:nvSpPr>
        <p:spPr/>
        <p:txBody>
          <a:bodyPr/>
          <a:lstStyle/>
          <a:p>
            <a:r>
              <a:rPr lang="en-GB" dirty="0">
                <a:solidFill>
                  <a:srgbClr val="663300"/>
                </a:solidFill>
              </a:rPr>
              <a:t>Introduction</a:t>
            </a:r>
          </a:p>
        </p:txBody>
      </p:sp>
      <p:sp>
        <p:nvSpPr>
          <p:cNvPr id="3" name="Content Placeholder 2">
            <a:extLst>
              <a:ext uri="{FF2B5EF4-FFF2-40B4-BE49-F238E27FC236}">
                <a16:creationId xmlns:a16="http://schemas.microsoft.com/office/drawing/2014/main" id="{4D668829-6328-194F-1266-70929A51FDCB}"/>
              </a:ext>
            </a:extLst>
          </p:cNvPr>
          <p:cNvSpPr>
            <a:spLocks noGrp="1"/>
          </p:cNvSpPr>
          <p:nvPr>
            <p:ph idx="1"/>
          </p:nvPr>
        </p:nvSpPr>
        <p:spPr>
          <a:xfrm>
            <a:off x="1343025" y="1714585"/>
            <a:ext cx="10406063" cy="4356100"/>
          </a:xfrm>
        </p:spPr>
        <p:txBody>
          <a:bodyPr/>
          <a:lstStyle/>
          <a:p>
            <a:r>
              <a:rPr lang="en-GB" dirty="0">
                <a:solidFill>
                  <a:srgbClr val="663300"/>
                </a:solidFill>
              </a:rPr>
              <a:t>Aim: to theorize the impact of intersectional invisibility feelings of belongingness and being understood for those with mental disorder, as well as its consequences for qualitative research</a:t>
            </a:r>
          </a:p>
          <a:p>
            <a:endParaRPr lang="en-GB" dirty="0">
              <a:solidFill>
                <a:srgbClr val="663300"/>
              </a:solidFill>
            </a:endParaRPr>
          </a:p>
          <a:p>
            <a:r>
              <a:rPr lang="en-GB" dirty="0">
                <a:solidFill>
                  <a:srgbClr val="663300"/>
                </a:solidFill>
              </a:rPr>
              <a:t>Route: </a:t>
            </a:r>
          </a:p>
          <a:p>
            <a:pPr lvl="1"/>
            <a:r>
              <a:rPr lang="en-GB" dirty="0">
                <a:solidFill>
                  <a:srgbClr val="663300"/>
                </a:solidFill>
              </a:rPr>
              <a:t>Introduce intersectional invisibility </a:t>
            </a:r>
          </a:p>
          <a:p>
            <a:pPr lvl="1"/>
            <a:r>
              <a:rPr lang="en-GB" dirty="0">
                <a:solidFill>
                  <a:srgbClr val="663300"/>
                </a:solidFill>
              </a:rPr>
              <a:t>Discuss how experiences of invisibility arise, drawing on Fricker’s notion of hermeneutic injustice and Sartre’s distinction between ‘series’ and ‘group’</a:t>
            </a:r>
          </a:p>
          <a:p>
            <a:pPr lvl="1"/>
            <a:r>
              <a:rPr lang="en-GB" dirty="0">
                <a:solidFill>
                  <a:srgbClr val="663300"/>
                </a:solidFill>
              </a:rPr>
              <a:t>Suggest that this results in subsequent feelings of not belonging, being misunderstood and not understanding oneself</a:t>
            </a:r>
          </a:p>
          <a:p>
            <a:pPr lvl="1"/>
            <a:r>
              <a:rPr lang="en-GB" dirty="0">
                <a:solidFill>
                  <a:srgbClr val="663300"/>
                </a:solidFill>
              </a:rPr>
              <a:t>Outline the possible consequences this might have for mental health research</a:t>
            </a:r>
          </a:p>
        </p:txBody>
      </p:sp>
      <p:pic>
        <p:nvPicPr>
          <p:cNvPr id="5" name="Picture 4" descr="A map of the world&#10;&#10;Description automatically generated">
            <a:extLst>
              <a:ext uri="{FF2B5EF4-FFF2-40B4-BE49-F238E27FC236}">
                <a16:creationId xmlns:a16="http://schemas.microsoft.com/office/drawing/2014/main" id="{0FBCE934-D4B8-E288-A13A-45EC4E6DBD9D}"/>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228898" y="152568"/>
            <a:ext cx="1728323" cy="1439693"/>
          </a:xfrm>
          <a:prstGeom prst="rect">
            <a:avLst/>
          </a:prstGeom>
        </p:spPr>
      </p:pic>
    </p:spTree>
    <p:extLst>
      <p:ext uri="{BB962C8B-B14F-4D97-AF65-F5344CB8AC3E}">
        <p14:creationId xmlns:p14="http://schemas.microsoft.com/office/powerpoint/2010/main" val="1713910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8A857-933A-B353-75DA-9761F97A9007}"/>
              </a:ext>
            </a:extLst>
          </p:cNvPr>
          <p:cNvSpPr>
            <a:spLocks noGrp="1"/>
          </p:cNvSpPr>
          <p:nvPr>
            <p:ph type="title"/>
          </p:nvPr>
        </p:nvSpPr>
        <p:spPr/>
        <p:txBody>
          <a:bodyPr>
            <a:normAutofit/>
          </a:bodyPr>
          <a:lstStyle/>
          <a:p>
            <a:r>
              <a:rPr lang="en-GB" dirty="0">
                <a:solidFill>
                  <a:srgbClr val="663300"/>
                </a:solidFill>
              </a:rPr>
              <a:t>1. Intersectional invisibility</a:t>
            </a:r>
          </a:p>
        </p:txBody>
      </p:sp>
      <p:sp>
        <p:nvSpPr>
          <p:cNvPr id="3" name="Content Placeholder 2">
            <a:extLst>
              <a:ext uri="{FF2B5EF4-FFF2-40B4-BE49-F238E27FC236}">
                <a16:creationId xmlns:a16="http://schemas.microsoft.com/office/drawing/2014/main" id="{52F2808A-CA7E-1387-E469-534C5EE76494}"/>
              </a:ext>
            </a:extLst>
          </p:cNvPr>
          <p:cNvSpPr>
            <a:spLocks noGrp="1"/>
          </p:cNvSpPr>
          <p:nvPr>
            <p:ph idx="1"/>
          </p:nvPr>
        </p:nvSpPr>
        <p:spPr>
          <a:xfrm>
            <a:off x="1137285" y="1592262"/>
            <a:ext cx="9019969" cy="4356100"/>
          </a:xfrm>
        </p:spPr>
        <p:txBody>
          <a:bodyPr/>
          <a:lstStyle/>
          <a:p>
            <a:r>
              <a:rPr lang="en-GB" sz="1600" dirty="0">
                <a:solidFill>
                  <a:srgbClr val="663300"/>
                </a:solidFill>
              </a:rPr>
              <a:t>Intersectionality is a term coined by Black feminist thinkers (see Crenshaw 1991; Collins 1990, 2015; </a:t>
            </a:r>
            <a:r>
              <a:rPr lang="en-GB" sz="1600" dirty="0" err="1">
                <a:solidFill>
                  <a:srgbClr val="663300"/>
                </a:solidFill>
              </a:rPr>
              <a:t>Essed</a:t>
            </a:r>
            <a:r>
              <a:rPr lang="en-GB" sz="1600" dirty="0">
                <a:solidFill>
                  <a:srgbClr val="663300"/>
                </a:solidFill>
              </a:rPr>
              <a:t> 1991) to describe how an individual may face structural discrimination along multiple different axes of their identity</a:t>
            </a:r>
          </a:p>
          <a:p>
            <a:pPr lvl="1"/>
            <a:r>
              <a:rPr lang="en-GB" sz="1600" dirty="0">
                <a:solidFill>
                  <a:srgbClr val="663300"/>
                </a:solidFill>
              </a:rPr>
              <a:t>E.g. gender, race, sexuality, </a:t>
            </a:r>
            <a:r>
              <a:rPr lang="en-GB" sz="1600" i="1" dirty="0">
                <a:solidFill>
                  <a:srgbClr val="663300"/>
                </a:solidFill>
              </a:rPr>
              <a:t>and disability/mental heath</a:t>
            </a:r>
          </a:p>
          <a:p>
            <a:pPr lvl="1"/>
            <a:endParaRPr lang="en-GB" sz="1600" i="1" dirty="0">
              <a:solidFill>
                <a:srgbClr val="663300"/>
              </a:solidFill>
            </a:endParaRPr>
          </a:p>
          <a:p>
            <a:r>
              <a:rPr lang="en-GB" sz="1600" b="1" dirty="0">
                <a:solidFill>
                  <a:srgbClr val="663300"/>
                </a:solidFill>
              </a:rPr>
              <a:t>Purdie-</a:t>
            </a:r>
            <a:r>
              <a:rPr lang="en-GB" sz="1600" b="1" dirty="0" err="1">
                <a:solidFill>
                  <a:srgbClr val="663300"/>
                </a:solidFill>
              </a:rPr>
              <a:t>Vaughns</a:t>
            </a:r>
            <a:r>
              <a:rPr lang="en-GB" sz="1600" b="1" dirty="0">
                <a:solidFill>
                  <a:srgbClr val="663300"/>
                </a:solidFill>
              </a:rPr>
              <a:t> and </a:t>
            </a:r>
            <a:r>
              <a:rPr lang="en-GB" sz="1600" b="1" dirty="0" err="1">
                <a:solidFill>
                  <a:srgbClr val="663300"/>
                </a:solidFill>
              </a:rPr>
              <a:t>Eibach</a:t>
            </a:r>
            <a:r>
              <a:rPr lang="en-GB" sz="1600" b="1" dirty="0">
                <a:solidFill>
                  <a:srgbClr val="663300"/>
                </a:solidFill>
              </a:rPr>
              <a:t> (2008) argue that belonging to multiple group identities can also render individuals </a:t>
            </a:r>
            <a:r>
              <a:rPr lang="en-GB" sz="1600" b="1" i="1" dirty="0">
                <a:solidFill>
                  <a:srgbClr val="663300"/>
                </a:solidFill>
              </a:rPr>
              <a:t>invisible</a:t>
            </a:r>
            <a:r>
              <a:rPr lang="en-GB" sz="1600" b="1" dirty="0">
                <a:solidFill>
                  <a:srgbClr val="663300"/>
                </a:solidFill>
              </a:rPr>
              <a:t> with respect to those identities</a:t>
            </a:r>
          </a:p>
          <a:p>
            <a:endParaRPr lang="en-GB" sz="1600" dirty="0">
              <a:solidFill>
                <a:srgbClr val="663300"/>
              </a:solidFill>
            </a:endParaRPr>
          </a:p>
          <a:p>
            <a:r>
              <a:rPr lang="en-GB" sz="1600" dirty="0">
                <a:solidFill>
                  <a:srgbClr val="663300"/>
                </a:solidFill>
              </a:rPr>
              <a:t>This is because membership multiple groups might mark you as an ‘atypical’ member with respect to one or more of these groups</a:t>
            </a:r>
          </a:p>
          <a:p>
            <a:pPr lvl="1"/>
            <a:r>
              <a:rPr lang="en-GB" sz="1600" dirty="0">
                <a:solidFill>
                  <a:srgbClr val="663300"/>
                </a:solidFill>
              </a:rPr>
              <a:t>E.g. being a man with mental illness might make you both an atypical man (because being mentally ill makes you vulnerable) and atypical mentally ill person (people with mental illness don’t often have privilege)</a:t>
            </a:r>
          </a:p>
          <a:p>
            <a:pPr lvl="1"/>
            <a:r>
              <a:rPr lang="en-GB" sz="1600" dirty="0">
                <a:solidFill>
                  <a:srgbClr val="663300"/>
                </a:solidFill>
              </a:rPr>
              <a:t>Another example: “you can’t be rich and mentally ill”</a:t>
            </a:r>
          </a:p>
        </p:txBody>
      </p:sp>
      <p:pic>
        <p:nvPicPr>
          <p:cNvPr id="6" name="Picture 5" descr="A person in a garment jumping in the air&#10;&#10;Description automatically generated">
            <a:extLst>
              <a:ext uri="{FF2B5EF4-FFF2-40B4-BE49-F238E27FC236}">
                <a16:creationId xmlns:a16="http://schemas.microsoft.com/office/drawing/2014/main" id="{7074CB60-1EE1-984F-C4C8-9B2C9AB373F4}"/>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202562" y="0"/>
            <a:ext cx="1989438" cy="1989438"/>
          </a:xfrm>
          <a:prstGeom prst="rect">
            <a:avLst/>
          </a:prstGeom>
        </p:spPr>
      </p:pic>
    </p:spTree>
    <p:extLst>
      <p:ext uri="{BB962C8B-B14F-4D97-AF65-F5344CB8AC3E}">
        <p14:creationId xmlns:p14="http://schemas.microsoft.com/office/powerpoint/2010/main" val="3770917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a:extLst>
            <a:ext uri="{FF2B5EF4-FFF2-40B4-BE49-F238E27FC236}">
              <a16:creationId xmlns:a16="http://schemas.microsoft.com/office/drawing/2014/main" id="{EC286F2B-8595-60BE-1D95-5A0351E9F1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F7DE4A-9C9F-576E-5EB8-DA6AEF3EAAB7}"/>
              </a:ext>
            </a:extLst>
          </p:cNvPr>
          <p:cNvSpPr>
            <a:spLocks noGrp="1"/>
          </p:cNvSpPr>
          <p:nvPr>
            <p:ph type="title"/>
          </p:nvPr>
        </p:nvSpPr>
        <p:spPr/>
        <p:txBody>
          <a:bodyPr>
            <a:normAutofit/>
          </a:bodyPr>
          <a:lstStyle/>
          <a:p>
            <a:r>
              <a:rPr lang="en-GB" dirty="0">
                <a:solidFill>
                  <a:srgbClr val="663300"/>
                </a:solidFill>
              </a:rPr>
              <a:t>1. Intersectional invisibility</a:t>
            </a:r>
          </a:p>
        </p:txBody>
      </p:sp>
      <p:sp>
        <p:nvSpPr>
          <p:cNvPr id="3" name="Content Placeholder 2">
            <a:extLst>
              <a:ext uri="{FF2B5EF4-FFF2-40B4-BE49-F238E27FC236}">
                <a16:creationId xmlns:a16="http://schemas.microsoft.com/office/drawing/2014/main" id="{259AD5FB-F3A7-09D9-89D2-D7221B3C0BD1}"/>
              </a:ext>
            </a:extLst>
          </p:cNvPr>
          <p:cNvSpPr>
            <a:spLocks noGrp="1"/>
          </p:cNvSpPr>
          <p:nvPr>
            <p:ph idx="1"/>
          </p:nvPr>
        </p:nvSpPr>
        <p:spPr>
          <a:xfrm>
            <a:off x="1137286" y="1592262"/>
            <a:ext cx="10611802" cy="4356100"/>
          </a:xfrm>
        </p:spPr>
        <p:txBody>
          <a:bodyPr/>
          <a:lstStyle/>
          <a:p>
            <a:pPr marL="0" indent="0">
              <a:buNone/>
            </a:pPr>
            <a:r>
              <a:rPr lang="en-GB" sz="1800" dirty="0">
                <a:solidFill>
                  <a:srgbClr val="663300"/>
                </a:solidFill>
              </a:rPr>
              <a:t>Invisible in what way?</a:t>
            </a:r>
          </a:p>
          <a:p>
            <a:pPr marL="0" indent="0">
              <a:buNone/>
            </a:pPr>
            <a:endParaRPr lang="en-GB" sz="1800" dirty="0">
              <a:solidFill>
                <a:srgbClr val="663300"/>
              </a:solidFill>
            </a:endParaRPr>
          </a:p>
          <a:p>
            <a:r>
              <a:rPr lang="en-GB" sz="1800" dirty="0">
                <a:solidFill>
                  <a:srgbClr val="663300"/>
                </a:solidFill>
              </a:rPr>
              <a:t>Purdie-</a:t>
            </a:r>
            <a:r>
              <a:rPr lang="en-GB" sz="1800" dirty="0" err="1">
                <a:solidFill>
                  <a:srgbClr val="663300"/>
                </a:solidFill>
              </a:rPr>
              <a:t>Vaughns</a:t>
            </a:r>
            <a:r>
              <a:rPr lang="en-GB" sz="1800" dirty="0">
                <a:solidFill>
                  <a:srgbClr val="663300"/>
                </a:solidFill>
              </a:rPr>
              <a:t> and </a:t>
            </a:r>
            <a:r>
              <a:rPr lang="en-GB" sz="1800" dirty="0" err="1">
                <a:solidFill>
                  <a:srgbClr val="663300"/>
                </a:solidFill>
              </a:rPr>
              <a:t>Eibach</a:t>
            </a:r>
            <a:r>
              <a:rPr lang="en-GB" sz="1800" dirty="0">
                <a:solidFill>
                  <a:srgbClr val="663300"/>
                </a:solidFill>
              </a:rPr>
              <a:t> (2008) refer to being ‘socially invisible’</a:t>
            </a:r>
          </a:p>
          <a:p>
            <a:pPr lvl="1"/>
            <a:r>
              <a:rPr lang="en-GB" sz="1800" dirty="0">
                <a:solidFill>
                  <a:srgbClr val="663300"/>
                </a:solidFill>
              </a:rPr>
              <a:t>Implied that this is invisibility with respect to social structures (e.g. prejudice and discrimination)</a:t>
            </a:r>
          </a:p>
          <a:p>
            <a:pPr lvl="1"/>
            <a:r>
              <a:rPr lang="en-GB" sz="1800" dirty="0">
                <a:solidFill>
                  <a:srgbClr val="663300"/>
                </a:solidFill>
              </a:rPr>
              <a:t>This visibility could be literal (individuals aren’t ‘seen’ to belong to a group by others) or conceptual (individuals aren’t part of the ‘social imaginary’ of a group)</a:t>
            </a:r>
          </a:p>
          <a:p>
            <a:pPr lvl="1"/>
            <a:r>
              <a:rPr lang="en-GB" sz="1800" dirty="0">
                <a:solidFill>
                  <a:srgbClr val="663300"/>
                </a:solidFill>
              </a:rPr>
              <a:t>And there can be advantages and disadvantages</a:t>
            </a:r>
          </a:p>
          <a:p>
            <a:pPr lvl="1"/>
            <a:r>
              <a:rPr lang="en-GB" sz="1800" dirty="0">
                <a:solidFill>
                  <a:srgbClr val="663300"/>
                </a:solidFill>
              </a:rPr>
              <a:t>I want to claim that this is also </a:t>
            </a:r>
            <a:r>
              <a:rPr lang="en-GB" sz="1800" i="1" dirty="0">
                <a:solidFill>
                  <a:srgbClr val="663300"/>
                </a:solidFill>
              </a:rPr>
              <a:t>phenomenological</a:t>
            </a:r>
            <a:r>
              <a:rPr lang="en-GB" sz="1800" dirty="0">
                <a:solidFill>
                  <a:srgbClr val="663300"/>
                </a:solidFill>
              </a:rPr>
              <a:t>; individuals feel invisible, and thus lack a sense of belonginess or understanding</a:t>
            </a:r>
          </a:p>
        </p:txBody>
      </p:sp>
      <p:pic>
        <p:nvPicPr>
          <p:cNvPr id="6" name="Picture 5" descr="A person in a garment jumping in the air&#10;&#10;Description automatically generated">
            <a:extLst>
              <a:ext uri="{FF2B5EF4-FFF2-40B4-BE49-F238E27FC236}">
                <a16:creationId xmlns:a16="http://schemas.microsoft.com/office/drawing/2014/main" id="{47FE95CC-1A1D-D111-D892-5CE19241738D}"/>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202562" y="0"/>
            <a:ext cx="1989438" cy="1989438"/>
          </a:xfrm>
          <a:prstGeom prst="rect">
            <a:avLst/>
          </a:prstGeom>
        </p:spPr>
      </p:pic>
    </p:spTree>
    <p:extLst>
      <p:ext uri="{BB962C8B-B14F-4D97-AF65-F5344CB8AC3E}">
        <p14:creationId xmlns:p14="http://schemas.microsoft.com/office/powerpoint/2010/main" val="105595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a:extLst>
            <a:ext uri="{FF2B5EF4-FFF2-40B4-BE49-F238E27FC236}">
              <a16:creationId xmlns:a16="http://schemas.microsoft.com/office/drawing/2014/main" id="{9E2A1066-1BB0-F9B8-A465-5397A4B3A8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9E5D08-0E1B-8802-3E6D-F25382B89F97}"/>
              </a:ext>
            </a:extLst>
          </p:cNvPr>
          <p:cNvSpPr>
            <a:spLocks noGrp="1"/>
          </p:cNvSpPr>
          <p:nvPr>
            <p:ph type="title"/>
          </p:nvPr>
        </p:nvSpPr>
        <p:spPr/>
        <p:txBody>
          <a:bodyPr>
            <a:normAutofit/>
          </a:bodyPr>
          <a:lstStyle/>
          <a:p>
            <a:r>
              <a:rPr lang="en-GB" dirty="0">
                <a:solidFill>
                  <a:srgbClr val="663300"/>
                </a:solidFill>
              </a:rPr>
              <a:t>2. The experience of invisibility</a:t>
            </a:r>
          </a:p>
        </p:txBody>
      </p:sp>
      <p:sp>
        <p:nvSpPr>
          <p:cNvPr id="3" name="Content Placeholder 2">
            <a:extLst>
              <a:ext uri="{FF2B5EF4-FFF2-40B4-BE49-F238E27FC236}">
                <a16:creationId xmlns:a16="http://schemas.microsoft.com/office/drawing/2014/main" id="{944138A6-770C-B096-B34A-C006F5FDE882}"/>
              </a:ext>
            </a:extLst>
          </p:cNvPr>
          <p:cNvSpPr>
            <a:spLocks noGrp="1"/>
          </p:cNvSpPr>
          <p:nvPr>
            <p:ph idx="1"/>
          </p:nvPr>
        </p:nvSpPr>
        <p:spPr>
          <a:xfrm>
            <a:off x="1137285" y="1592262"/>
            <a:ext cx="8979159" cy="4356100"/>
          </a:xfrm>
        </p:spPr>
        <p:txBody>
          <a:bodyPr/>
          <a:lstStyle/>
          <a:p>
            <a:pPr marL="0" indent="0">
              <a:buNone/>
            </a:pPr>
            <a:r>
              <a:rPr lang="en-GB" sz="1800" dirty="0">
                <a:solidFill>
                  <a:srgbClr val="663300"/>
                </a:solidFill>
              </a:rPr>
              <a:t>Claim: individuals who belong to more than one marginalised group identity </a:t>
            </a:r>
            <a:r>
              <a:rPr lang="en-GB" sz="1800" i="1" dirty="0">
                <a:solidFill>
                  <a:srgbClr val="663300"/>
                </a:solidFill>
              </a:rPr>
              <a:t>experience themselves as being invisible within those groups</a:t>
            </a:r>
          </a:p>
          <a:p>
            <a:pPr marL="0" indent="0">
              <a:buNone/>
            </a:pPr>
            <a:endParaRPr lang="en-GB" sz="1800" i="1" dirty="0">
              <a:solidFill>
                <a:srgbClr val="663300"/>
              </a:solidFill>
            </a:endParaRPr>
          </a:p>
          <a:p>
            <a:pPr marL="0" indent="0">
              <a:buNone/>
            </a:pPr>
            <a:r>
              <a:rPr lang="en-GB" sz="1800" dirty="0">
                <a:solidFill>
                  <a:srgbClr val="663300"/>
                </a:solidFill>
              </a:rPr>
              <a:t>What does it mean to ‘feel invisible’?</a:t>
            </a:r>
          </a:p>
          <a:p>
            <a:r>
              <a:rPr lang="en-GB" sz="1800" dirty="0">
                <a:solidFill>
                  <a:srgbClr val="663300"/>
                </a:solidFill>
              </a:rPr>
              <a:t>To feel like the group doesn’t represent </a:t>
            </a:r>
            <a:r>
              <a:rPr lang="en-GB" sz="1800" i="1" dirty="0">
                <a:solidFill>
                  <a:srgbClr val="663300"/>
                </a:solidFill>
              </a:rPr>
              <a:t>me</a:t>
            </a:r>
            <a:endParaRPr lang="en-GB" sz="1800" dirty="0">
              <a:solidFill>
                <a:srgbClr val="663300"/>
              </a:solidFill>
            </a:endParaRPr>
          </a:p>
          <a:p>
            <a:r>
              <a:rPr lang="en-GB" sz="1800" dirty="0">
                <a:solidFill>
                  <a:srgbClr val="663300"/>
                </a:solidFill>
              </a:rPr>
              <a:t>To feel like one does not belong</a:t>
            </a:r>
          </a:p>
          <a:p>
            <a:r>
              <a:rPr lang="en-GB" sz="1800" dirty="0">
                <a:solidFill>
                  <a:srgbClr val="663300"/>
                </a:solidFill>
              </a:rPr>
              <a:t>To feel like the group identity doesn’t fit me</a:t>
            </a:r>
          </a:p>
          <a:p>
            <a:r>
              <a:rPr lang="en-GB" sz="1800" i="1" dirty="0">
                <a:solidFill>
                  <a:srgbClr val="663300"/>
                </a:solidFill>
              </a:rPr>
              <a:t>And yet</a:t>
            </a:r>
            <a:r>
              <a:rPr lang="en-GB" sz="1800" dirty="0">
                <a:solidFill>
                  <a:srgbClr val="663300"/>
                </a:solidFill>
              </a:rPr>
              <a:t> I am nevertheless part of this group</a:t>
            </a:r>
          </a:p>
          <a:p>
            <a:endParaRPr lang="en-GB" sz="1800" i="1" dirty="0">
              <a:solidFill>
                <a:srgbClr val="663300"/>
              </a:solidFill>
            </a:endParaRPr>
          </a:p>
          <a:p>
            <a:pPr marL="0" indent="0">
              <a:buNone/>
            </a:pPr>
            <a:r>
              <a:rPr lang="en-GB" sz="1800" dirty="0">
                <a:solidFill>
                  <a:srgbClr val="663300"/>
                </a:solidFill>
              </a:rPr>
              <a:t>The latter point is important as it is what separates someone who is ‘invisible’ from someone who rejects a misapplied identity</a:t>
            </a:r>
          </a:p>
        </p:txBody>
      </p:sp>
      <p:pic>
        <p:nvPicPr>
          <p:cNvPr id="7" name="Picture 6" descr="A person in a suit and tie with a hat over his head&#10;&#10;Description automatically generated">
            <a:extLst>
              <a:ext uri="{FF2B5EF4-FFF2-40B4-BE49-F238E27FC236}">
                <a16:creationId xmlns:a16="http://schemas.microsoft.com/office/drawing/2014/main" id="{F464F771-1BE2-58E5-245E-636246EBADD0}"/>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322184" y="111209"/>
            <a:ext cx="1632644" cy="2135499"/>
          </a:xfrm>
          <a:prstGeom prst="rect">
            <a:avLst/>
          </a:prstGeom>
        </p:spPr>
      </p:pic>
    </p:spTree>
    <p:extLst>
      <p:ext uri="{BB962C8B-B14F-4D97-AF65-F5344CB8AC3E}">
        <p14:creationId xmlns:p14="http://schemas.microsoft.com/office/powerpoint/2010/main" val="3984274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a:extLst>
            <a:ext uri="{FF2B5EF4-FFF2-40B4-BE49-F238E27FC236}">
              <a16:creationId xmlns:a16="http://schemas.microsoft.com/office/drawing/2014/main" id="{AF95132C-82A1-65C7-C404-4449F4BBFD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6A0968-D9B6-659C-9401-F8A9B1F17350}"/>
              </a:ext>
            </a:extLst>
          </p:cNvPr>
          <p:cNvSpPr>
            <a:spLocks noGrp="1"/>
          </p:cNvSpPr>
          <p:nvPr>
            <p:ph type="title"/>
          </p:nvPr>
        </p:nvSpPr>
        <p:spPr/>
        <p:txBody>
          <a:bodyPr>
            <a:normAutofit/>
          </a:bodyPr>
          <a:lstStyle/>
          <a:p>
            <a:r>
              <a:rPr lang="en-GB" dirty="0">
                <a:solidFill>
                  <a:srgbClr val="663300"/>
                </a:solidFill>
              </a:rPr>
              <a:t>2. The experience of invisibility</a:t>
            </a:r>
          </a:p>
        </p:txBody>
      </p:sp>
      <p:sp>
        <p:nvSpPr>
          <p:cNvPr id="3" name="Content Placeholder 2">
            <a:extLst>
              <a:ext uri="{FF2B5EF4-FFF2-40B4-BE49-F238E27FC236}">
                <a16:creationId xmlns:a16="http://schemas.microsoft.com/office/drawing/2014/main" id="{FF46C12B-8FCE-A5CB-62BD-62311735B6F7}"/>
              </a:ext>
            </a:extLst>
          </p:cNvPr>
          <p:cNvSpPr>
            <a:spLocks noGrp="1"/>
          </p:cNvSpPr>
          <p:nvPr>
            <p:ph idx="1"/>
          </p:nvPr>
        </p:nvSpPr>
        <p:spPr>
          <a:xfrm>
            <a:off x="1137286" y="1592262"/>
            <a:ext cx="9184898" cy="4356100"/>
          </a:xfrm>
        </p:spPr>
        <p:txBody>
          <a:bodyPr/>
          <a:lstStyle/>
          <a:p>
            <a:pPr marL="0" indent="0">
              <a:buNone/>
            </a:pPr>
            <a:r>
              <a:rPr lang="en-GB" sz="1800" dirty="0">
                <a:solidFill>
                  <a:srgbClr val="663300"/>
                </a:solidFill>
              </a:rPr>
              <a:t>How do we make sense of this experience?</a:t>
            </a:r>
            <a:r>
              <a:rPr lang="en-GB" sz="1800" i="1" dirty="0">
                <a:solidFill>
                  <a:srgbClr val="663300"/>
                </a:solidFill>
              </a:rPr>
              <a:t> </a:t>
            </a:r>
            <a:r>
              <a:rPr lang="en-GB" sz="1800" dirty="0">
                <a:solidFill>
                  <a:srgbClr val="663300"/>
                </a:solidFill>
              </a:rPr>
              <a:t>Jean-Paul Sartre’s distinction between ‘group’ and ‘series’ in </a:t>
            </a:r>
            <a:r>
              <a:rPr lang="en-GB" sz="1800" i="1" dirty="0">
                <a:solidFill>
                  <a:srgbClr val="663300"/>
                </a:solidFill>
              </a:rPr>
              <a:t>Critique of Dialectical Reason </a:t>
            </a:r>
            <a:r>
              <a:rPr lang="en-GB" sz="1800" dirty="0">
                <a:solidFill>
                  <a:srgbClr val="663300"/>
                </a:solidFill>
              </a:rPr>
              <a:t>will help:</a:t>
            </a:r>
          </a:p>
          <a:p>
            <a:pPr marL="0" indent="0">
              <a:buNone/>
            </a:pPr>
            <a:endParaRPr lang="en-GB" sz="1800" dirty="0">
              <a:solidFill>
                <a:srgbClr val="663300"/>
              </a:solidFill>
            </a:endParaRPr>
          </a:p>
          <a:p>
            <a:r>
              <a:rPr lang="en-GB" sz="1800" dirty="0">
                <a:solidFill>
                  <a:srgbClr val="663300"/>
                </a:solidFill>
              </a:rPr>
              <a:t>A series is a passive assemblage of people who have come together because they share a similar, pre-existing social or material situation</a:t>
            </a:r>
          </a:p>
          <a:p>
            <a:pPr lvl="1"/>
            <a:r>
              <a:rPr lang="en-GB" sz="1800" dirty="0">
                <a:solidFill>
                  <a:srgbClr val="663300"/>
                </a:solidFill>
              </a:rPr>
              <a:t>E.g. people waiting for a bus</a:t>
            </a:r>
          </a:p>
          <a:p>
            <a:endParaRPr lang="en-GB" sz="1800" dirty="0">
              <a:solidFill>
                <a:srgbClr val="663300"/>
              </a:solidFill>
            </a:endParaRPr>
          </a:p>
          <a:p>
            <a:r>
              <a:rPr lang="en-GB" sz="1800" dirty="0">
                <a:solidFill>
                  <a:srgbClr val="663300"/>
                </a:solidFill>
              </a:rPr>
              <a:t>A group, instead, involves people undertaking a common goal</a:t>
            </a:r>
          </a:p>
          <a:p>
            <a:pPr lvl="1"/>
            <a:r>
              <a:rPr lang="en-GB" sz="1800" dirty="0">
                <a:solidFill>
                  <a:srgbClr val="663300"/>
                </a:solidFill>
              </a:rPr>
              <a:t>E.g. people protesting poor bus service</a:t>
            </a:r>
          </a:p>
          <a:p>
            <a:pPr lvl="1"/>
            <a:endParaRPr lang="en-GB" sz="1800" dirty="0">
              <a:solidFill>
                <a:srgbClr val="663300"/>
              </a:solidFill>
            </a:endParaRPr>
          </a:p>
          <a:p>
            <a:r>
              <a:rPr lang="en-GB" sz="1800" dirty="0">
                <a:solidFill>
                  <a:srgbClr val="663300"/>
                </a:solidFill>
              </a:rPr>
              <a:t>A series can morph into a group and vice versa, depending on how (if at all) individuals respond to their shared conditions</a:t>
            </a:r>
          </a:p>
        </p:txBody>
      </p:sp>
      <p:pic>
        <p:nvPicPr>
          <p:cNvPr id="5" name="Picture 4" descr="A person in a suit and tie with a hat over his head&#10;&#10;Description automatically generated">
            <a:extLst>
              <a:ext uri="{FF2B5EF4-FFF2-40B4-BE49-F238E27FC236}">
                <a16:creationId xmlns:a16="http://schemas.microsoft.com/office/drawing/2014/main" id="{9BD2B610-D6E5-F3EE-9F81-CDF28147ECE9}"/>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322184" y="111209"/>
            <a:ext cx="1632644" cy="2135499"/>
          </a:xfrm>
          <a:prstGeom prst="rect">
            <a:avLst/>
          </a:prstGeom>
        </p:spPr>
      </p:pic>
    </p:spTree>
    <p:extLst>
      <p:ext uri="{BB962C8B-B14F-4D97-AF65-F5344CB8AC3E}">
        <p14:creationId xmlns:p14="http://schemas.microsoft.com/office/powerpoint/2010/main" val="1907665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a:extLst>
            <a:ext uri="{FF2B5EF4-FFF2-40B4-BE49-F238E27FC236}">
              <a16:creationId xmlns:a16="http://schemas.microsoft.com/office/drawing/2014/main" id="{AFF22581-22DE-7E92-6905-7B8D96F9A0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446F5D-D543-ED62-E0A9-3C6D8E4432F0}"/>
              </a:ext>
            </a:extLst>
          </p:cNvPr>
          <p:cNvSpPr>
            <a:spLocks noGrp="1"/>
          </p:cNvSpPr>
          <p:nvPr>
            <p:ph type="title"/>
          </p:nvPr>
        </p:nvSpPr>
        <p:spPr/>
        <p:txBody>
          <a:bodyPr>
            <a:normAutofit/>
          </a:bodyPr>
          <a:lstStyle/>
          <a:p>
            <a:r>
              <a:rPr lang="en-GB" dirty="0">
                <a:solidFill>
                  <a:srgbClr val="663300"/>
                </a:solidFill>
              </a:rPr>
              <a:t>2. The experience of invisibility</a:t>
            </a:r>
          </a:p>
        </p:txBody>
      </p:sp>
      <p:sp>
        <p:nvSpPr>
          <p:cNvPr id="3" name="Content Placeholder 2">
            <a:extLst>
              <a:ext uri="{FF2B5EF4-FFF2-40B4-BE49-F238E27FC236}">
                <a16:creationId xmlns:a16="http://schemas.microsoft.com/office/drawing/2014/main" id="{3D543276-6C7E-FBD2-3DF6-77784EE91633}"/>
              </a:ext>
            </a:extLst>
          </p:cNvPr>
          <p:cNvSpPr>
            <a:spLocks noGrp="1"/>
          </p:cNvSpPr>
          <p:nvPr>
            <p:ph idx="1"/>
          </p:nvPr>
        </p:nvSpPr>
        <p:spPr>
          <a:xfrm>
            <a:off x="1137285" y="1592262"/>
            <a:ext cx="9971439" cy="4356100"/>
          </a:xfrm>
        </p:spPr>
        <p:txBody>
          <a:bodyPr/>
          <a:lstStyle/>
          <a:p>
            <a:pPr marL="0" indent="0">
              <a:buNone/>
            </a:pPr>
            <a:r>
              <a:rPr lang="en-GB" sz="1800" dirty="0">
                <a:solidFill>
                  <a:srgbClr val="663300"/>
                </a:solidFill>
              </a:rPr>
              <a:t>These also map onto two different phenomenal experiences of identity:</a:t>
            </a:r>
          </a:p>
          <a:p>
            <a:pPr marL="0" indent="0">
              <a:buNone/>
            </a:pPr>
            <a:endParaRPr lang="en-GB" sz="1800" dirty="0">
              <a:solidFill>
                <a:srgbClr val="663300"/>
              </a:solidFill>
            </a:endParaRPr>
          </a:p>
          <a:p>
            <a:r>
              <a:rPr lang="en-GB" sz="1800" b="1" dirty="0">
                <a:solidFill>
                  <a:srgbClr val="663300"/>
                </a:solidFill>
              </a:rPr>
              <a:t>In a series, one may feel an association and see much in common with others in terms of our situation but a ‘strong’ sense of identity might not be something endorsed</a:t>
            </a:r>
          </a:p>
          <a:p>
            <a:pPr lvl="1"/>
            <a:r>
              <a:rPr lang="en-GB" sz="1800" dirty="0">
                <a:solidFill>
                  <a:srgbClr val="663300"/>
                </a:solidFill>
              </a:rPr>
              <a:t>It would be weird, for example, to declare “I am a bus traveller” but that doesn’t mean I feel disassociated from others I travel with</a:t>
            </a:r>
          </a:p>
          <a:p>
            <a:pPr marL="360000" lvl="1" indent="0">
              <a:buNone/>
            </a:pPr>
            <a:endParaRPr lang="en-GB" sz="1800" dirty="0">
              <a:solidFill>
                <a:srgbClr val="663300"/>
              </a:solidFill>
            </a:endParaRPr>
          </a:p>
          <a:p>
            <a:r>
              <a:rPr lang="en-GB" sz="1800" b="1" dirty="0">
                <a:solidFill>
                  <a:srgbClr val="663300"/>
                </a:solidFill>
              </a:rPr>
              <a:t>In a group, I may feel identity in the strong sense because I am aware of and/or endorse our shared project</a:t>
            </a:r>
          </a:p>
          <a:p>
            <a:pPr lvl="1"/>
            <a:r>
              <a:rPr lang="en-GB" sz="1800" dirty="0">
                <a:solidFill>
                  <a:srgbClr val="663300"/>
                </a:solidFill>
              </a:rPr>
              <a:t>It wouldn’t be weird to declare “I am a protestor”, but it would be weird to then cross the picket line!</a:t>
            </a:r>
          </a:p>
          <a:p>
            <a:pPr marL="360000" lvl="1" indent="0">
              <a:buNone/>
            </a:pPr>
            <a:endParaRPr lang="en-GB" sz="1800" dirty="0">
              <a:solidFill>
                <a:srgbClr val="663300"/>
              </a:solidFill>
            </a:endParaRPr>
          </a:p>
        </p:txBody>
      </p:sp>
      <p:pic>
        <p:nvPicPr>
          <p:cNvPr id="5" name="Picture 4" descr="A person in a suit and tie with a hat over his head&#10;&#10;Description automatically generated">
            <a:extLst>
              <a:ext uri="{FF2B5EF4-FFF2-40B4-BE49-F238E27FC236}">
                <a16:creationId xmlns:a16="http://schemas.microsoft.com/office/drawing/2014/main" id="{A33FECE6-79D0-F346-71E1-ECD7C57C8E63}"/>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322184" y="111209"/>
            <a:ext cx="1632644" cy="2135499"/>
          </a:xfrm>
          <a:prstGeom prst="rect">
            <a:avLst/>
          </a:prstGeom>
        </p:spPr>
      </p:pic>
    </p:spTree>
    <p:extLst>
      <p:ext uri="{BB962C8B-B14F-4D97-AF65-F5344CB8AC3E}">
        <p14:creationId xmlns:p14="http://schemas.microsoft.com/office/powerpoint/2010/main" val="3341922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a:extLst>
            <a:ext uri="{FF2B5EF4-FFF2-40B4-BE49-F238E27FC236}">
              <a16:creationId xmlns:a16="http://schemas.microsoft.com/office/drawing/2014/main" id="{D087C78E-3D76-5A42-1177-96FDBD9396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8F97B7-E443-F7FB-381E-02AB2D0E1498}"/>
              </a:ext>
            </a:extLst>
          </p:cNvPr>
          <p:cNvSpPr>
            <a:spLocks noGrp="1"/>
          </p:cNvSpPr>
          <p:nvPr>
            <p:ph type="title"/>
          </p:nvPr>
        </p:nvSpPr>
        <p:spPr/>
        <p:txBody>
          <a:bodyPr>
            <a:normAutofit/>
          </a:bodyPr>
          <a:lstStyle/>
          <a:p>
            <a:r>
              <a:rPr lang="en-GB" dirty="0">
                <a:solidFill>
                  <a:srgbClr val="663300"/>
                </a:solidFill>
              </a:rPr>
              <a:t>2. The experience of invisibility</a:t>
            </a:r>
          </a:p>
        </p:txBody>
      </p:sp>
      <p:sp>
        <p:nvSpPr>
          <p:cNvPr id="3" name="Content Placeholder 2">
            <a:extLst>
              <a:ext uri="{FF2B5EF4-FFF2-40B4-BE49-F238E27FC236}">
                <a16:creationId xmlns:a16="http://schemas.microsoft.com/office/drawing/2014/main" id="{A8290BBB-3D0F-447C-F692-37042E8CDBE9}"/>
              </a:ext>
            </a:extLst>
          </p:cNvPr>
          <p:cNvSpPr>
            <a:spLocks noGrp="1"/>
          </p:cNvSpPr>
          <p:nvPr>
            <p:ph idx="1"/>
          </p:nvPr>
        </p:nvSpPr>
        <p:spPr>
          <a:xfrm>
            <a:off x="1137285" y="1382197"/>
            <a:ext cx="9184899" cy="4356100"/>
          </a:xfrm>
        </p:spPr>
        <p:txBody>
          <a:bodyPr/>
          <a:lstStyle/>
          <a:p>
            <a:pPr marL="0" indent="0">
              <a:buNone/>
            </a:pPr>
            <a:endParaRPr lang="en-GB" sz="1800" dirty="0">
              <a:solidFill>
                <a:srgbClr val="663300"/>
              </a:solidFill>
            </a:endParaRPr>
          </a:p>
          <a:p>
            <a:pPr marL="0" indent="0">
              <a:buNone/>
            </a:pPr>
            <a:r>
              <a:rPr lang="en-GB" sz="1800" dirty="0">
                <a:solidFill>
                  <a:srgbClr val="663300"/>
                </a:solidFill>
              </a:rPr>
              <a:t>These terms may also apply to the category ‘mentally ill’:</a:t>
            </a:r>
          </a:p>
          <a:p>
            <a:r>
              <a:rPr lang="en-GB" sz="1800" dirty="0">
                <a:solidFill>
                  <a:srgbClr val="663300"/>
                </a:solidFill>
              </a:rPr>
              <a:t>Individuals may form a series ‘mentally ill’ when facing similar historical and social situations</a:t>
            </a:r>
          </a:p>
          <a:p>
            <a:pPr lvl="1"/>
            <a:r>
              <a:rPr lang="en-GB" sz="1800" dirty="0">
                <a:solidFill>
                  <a:srgbClr val="663300"/>
                </a:solidFill>
              </a:rPr>
              <a:t>E.g. they may face similar problems, like stigma, similar choices (therapy or medication), congregate in similar spaces (online, at hospitals)</a:t>
            </a:r>
          </a:p>
          <a:p>
            <a:pPr lvl="1"/>
            <a:endParaRPr lang="en-GB" sz="1800" dirty="0">
              <a:solidFill>
                <a:srgbClr val="663300"/>
              </a:solidFill>
            </a:endParaRPr>
          </a:p>
          <a:p>
            <a:r>
              <a:rPr lang="en-GB" sz="1800" dirty="0">
                <a:solidFill>
                  <a:srgbClr val="663300"/>
                </a:solidFill>
              </a:rPr>
              <a:t>Likewise, individuals may form a group ‘mentally ill’ when actively taking part in a project or goal</a:t>
            </a:r>
          </a:p>
          <a:p>
            <a:pPr lvl="1"/>
            <a:r>
              <a:rPr lang="en-GB" sz="1800" dirty="0">
                <a:solidFill>
                  <a:srgbClr val="663300"/>
                </a:solidFill>
              </a:rPr>
              <a:t>E.g. focus groups, clinical trials, protesting, </a:t>
            </a:r>
            <a:r>
              <a:rPr lang="en-GB" sz="1800" u="sng" dirty="0">
                <a:solidFill>
                  <a:srgbClr val="663300"/>
                </a:solidFill>
              </a:rPr>
              <a:t>education and knowledge exchange</a:t>
            </a:r>
          </a:p>
          <a:p>
            <a:endParaRPr lang="en-GB" sz="1800" b="1" dirty="0">
              <a:solidFill>
                <a:srgbClr val="663300"/>
              </a:solidFill>
            </a:endParaRPr>
          </a:p>
          <a:p>
            <a:r>
              <a:rPr lang="en-GB" sz="1800" b="1" dirty="0">
                <a:solidFill>
                  <a:srgbClr val="663300"/>
                </a:solidFill>
              </a:rPr>
              <a:t>Individuals with mental illness may then experience different kinds of belongingness depending on whether they are part of a group or series</a:t>
            </a:r>
          </a:p>
        </p:txBody>
      </p:sp>
      <p:pic>
        <p:nvPicPr>
          <p:cNvPr id="5" name="Picture 4" descr="A person in a suit and tie with a hat over his head&#10;&#10;Description automatically generated">
            <a:extLst>
              <a:ext uri="{FF2B5EF4-FFF2-40B4-BE49-F238E27FC236}">
                <a16:creationId xmlns:a16="http://schemas.microsoft.com/office/drawing/2014/main" id="{DB22F006-6278-40F7-3E0E-F14A73CFE509}"/>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322184" y="111209"/>
            <a:ext cx="1632644" cy="2135499"/>
          </a:xfrm>
          <a:prstGeom prst="rect">
            <a:avLst/>
          </a:prstGeom>
        </p:spPr>
      </p:pic>
    </p:spTree>
    <p:extLst>
      <p:ext uri="{BB962C8B-B14F-4D97-AF65-F5344CB8AC3E}">
        <p14:creationId xmlns:p14="http://schemas.microsoft.com/office/powerpoint/2010/main" val="3080663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a:extLst>
            <a:ext uri="{FF2B5EF4-FFF2-40B4-BE49-F238E27FC236}">
              <a16:creationId xmlns:a16="http://schemas.microsoft.com/office/drawing/2014/main" id="{860307B5-CBD2-3F0A-DDA1-A136921F7E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BBA3C3-AF61-8765-4AE3-F13DBB034D16}"/>
              </a:ext>
            </a:extLst>
          </p:cNvPr>
          <p:cNvSpPr>
            <a:spLocks noGrp="1"/>
          </p:cNvSpPr>
          <p:nvPr>
            <p:ph type="title"/>
          </p:nvPr>
        </p:nvSpPr>
        <p:spPr/>
        <p:txBody>
          <a:bodyPr>
            <a:normAutofit/>
          </a:bodyPr>
          <a:lstStyle/>
          <a:p>
            <a:r>
              <a:rPr lang="en-GB" dirty="0">
                <a:solidFill>
                  <a:srgbClr val="663300"/>
                </a:solidFill>
              </a:rPr>
              <a:t>2. The experience of invisibility</a:t>
            </a:r>
          </a:p>
        </p:txBody>
      </p:sp>
      <p:sp>
        <p:nvSpPr>
          <p:cNvPr id="3" name="Content Placeholder 2">
            <a:extLst>
              <a:ext uri="{FF2B5EF4-FFF2-40B4-BE49-F238E27FC236}">
                <a16:creationId xmlns:a16="http://schemas.microsoft.com/office/drawing/2014/main" id="{D72E5D7D-2EF3-C459-9FB7-04259852901C}"/>
              </a:ext>
            </a:extLst>
          </p:cNvPr>
          <p:cNvSpPr>
            <a:spLocks noGrp="1"/>
          </p:cNvSpPr>
          <p:nvPr>
            <p:ph idx="1"/>
          </p:nvPr>
        </p:nvSpPr>
        <p:spPr>
          <a:xfrm>
            <a:off x="1137285" y="1592262"/>
            <a:ext cx="9184899" cy="4356100"/>
          </a:xfrm>
        </p:spPr>
        <p:txBody>
          <a:bodyPr/>
          <a:lstStyle/>
          <a:p>
            <a:pPr marL="0" indent="0">
              <a:buNone/>
            </a:pPr>
            <a:r>
              <a:rPr lang="en-GB" sz="1800" dirty="0">
                <a:solidFill>
                  <a:srgbClr val="663300"/>
                </a:solidFill>
              </a:rPr>
              <a:t>Intersectional invisibility can occur when individuals are prohibited from transitioning from series to group, i.e. they are barred from taking part in projects</a:t>
            </a:r>
          </a:p>
          <a:p>
            <a:pPr marL="0" indent="0">
              <a:buNone/>
            </a:pPr>
            <a:r>
              <a:rPr lang="en-GB" sz="1800" b="1" i="1" dirty="0">
                <a:solidFill>
                  <a:srgbClr val="663300"/>
                </a:solidFill>
              </a:rPr>
              <a:t>And </a:t>
            </a:r>
            <a:r>
              <a:rPr lang="en-GB" sz="1800" b="1" dirty="0">
                <a:solidFill>
                  <a:srgbClr val="663300"/>
                </a:solidFill>
              </a:rPr>
              <a:t>they are prohibited because of the other series/groups to which they belong</a:t>
            </a:r>
          </a:p>
          <a:p>
            <a:endParaRPr lang="en-GB" sz="1800" dirty="0">
              <a:solidFill>
                <a:srgbClr val="663300"/>
              </a:solidFill>
            </a:endParaRPr>
          </a:p>
          <a:p>
            <a:r>
              <a:rPr lang="en-GB" sz="1800" dirty="0">
                <a:solidFill>
                  <a:srgbClr val="663300"/>
                </a:solidFill>
              </a:rPr>
              <a:t>Different series/groups will vary in their social and historical backdrops, and this can ‘complicate’ participation in group projects</a:t>
            </a:r>
          </a:p>
          <a:p>
            <a:pPr lvl="1"/>
            <a:r>
              <a:rPr lang="en-GB" sz="1600" dirty="0">
                <a:solidFill>
                  <a:srgbClr val="663300"/>
                </a:solidFill>
              </a:rPr>
              <a:t>E.g. men with mental illness may have to deal with patriarchal structures that don’t allow them to, for example, express emotion or vulnerability (which may be necessary for participating in mental illness ‘projects’ like raising awareness)</a:t>
            </a:r>
          </a:p>
          <a:p>
            <a:pPr lvl="1"/>
            <a:r>
              <a:rPr lang="en-GB" sz="1600" b="1" dirty="0">
                <a:solidFill>
                  <a:srgbClr val="663300"/>
                </a:solidFill>
              </a:rPr>
              <a:t>In this way, men might not ‘typify’ the mentally ill group; they can’t participate in the same projects, or in the same ways, and so may feel invisible with respect to those projects</a:t>
            </a:r>
          </a:p>
          <a:p>
            <a:pPr marL="0" indent="0">
              <a:buNone/>
            </a:pPr>
            <a:endParaRPr lang="en-GB" sz="1800" dirty="0">
              <a:solidFill>
                <a:srgbClr val="663300"/>
              </a:solidFill>
            </a:endParaRPr>
          </a:p>
        </p:txBody>
      </p:sp>
      <p:pic>
        <p:nvPicPr>
          <p:cNvPr id="5" name="Picture 4" descr="A person in a suit and tie with a hat over his head&#10;&#10;Description automatically generated">
            <a:extLst>
              <a:ext uri="{FF2B5EF4-FFF2-40B4-BE49-F238E27FC236}">
                <a16:creationId xmlns:a16="http://schemas.microsoft.com/office/drawing/2014/main" id="{8D242BFF-A4A3-CBBA-1C32-479F5515DED8}"/>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322184" y="111209"/>
            <a:ext cx="1632644" cy="2135499"/>
          </a:xfrm>
          <a:prstGeom prst="rect">
            <a:avLst/>
          </a:prstGeom>
        </p:spPr>
      </p:pic>
    </p:spTree>
    <p:extLst>
      <p:ext uri="{BB962C8B-B14F-4D97-AF65-F5344CB8AC3E}">
        <p14:creationId xmlns:p14="http://schemas.microsoft.com/office/powerpoint/2010/main" val="4205434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a:extLst>
            <a:ext uri="{FF2B5EF4-FFF2-40B4-BE49-F238E27FC236}">
              <a16:creationId xmlns:a16="http://schemas.microsoft.com/office/drawing/2014/main" id="{CF0B3E8D-4BBE-5CC1-1AE2-081087883D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813A5E-1A55-960F-2324-D369916CE175}"/>
              </a:ext>
            </a:extLst>
          </p:cNvPr>
          <p:cNvSpPr>
            <a:spLocks noGrp="1"/>
          </p:cNvSpPr>
          <p:nvPr>
            <p:ph type="title"/>
          </p:nvPr>
        </p:nvSpPr>
        <p:spPr/>
        <p:txBody>
          <a:bodyPr>
            <a:normAutofit/>
          </a:bodyPr>
          <a:lstStyle/>
          <a:p>
            <a:r>
              <a:rPr lang="en-GB" dirty="0">
                <a:solidFill>
                  <a:srgbClr val="663300"/>
                </a:solidFill>
              </a:rPr>
              <a:t>3. Belongingness and Understanding</a:t>
            </a:r>
          </a:p>
        </p:txBody>
      </p:sp>
      <p:sp>
        <p:nvSpPr>
          <p:cNvPr id="3" name="Content Placeholder 2">
            <a:extLst>
              <a:ext uri="{FF2B5EF4-FFF2-40B4-BE49-F238E27FC236}">
                <a16:creationId xmlns:a16="http://schemas.microsoft.com/office/drawing/2014/main" id="{5B250284-A19A-999A-FA6E-993429F16D04}"/>
              </a:ext>
            </a:extLst>
          </p:cNvPr>
          <p:cNvSpPr>
            <a:spLocks noGrp="1"/>
          </p:cNvSpPr>
          <p:nvPr>
            <p:ph idx="1"/>
          </p:nvPr>
        </p:nvSpPr>
        <p:spPr>
          <a:xfrm>
            <a:off x="1137285" y="1592262"/>
            <a:ext cx="9946725" cy="4356100"/>
          </a:xfrm>
        </p:spPr>
        <p:txBody>
          <a:bodyPr/>
          <a:lstStyle/>
          <a:p>
            <a:r>
              <a:rPr lang="en-GB" sz="1800" dirty="0">
                <a:solidFill>
                  <a:srgbClr val="663300"/>
                </a:solidFill>
              </a:rPr>
              <a:t>The consequence of intersectional invisibility (and being barred from group-level projects) is that individuals will feel that they don’t </a:t>
            </a:r>
            <a:r>
              <a:rPr lang="en-GB" sz="1800" i="1" dirty="0">
                <a:solidFill>
                  <a:srgbClr val="663300"/>
                </a:solidFill>
              </a:rPr>
              <a:t>truly</a:t>
            </a:r>
            <a:r>
              <a:rPr lang="en-GB" sz="1800" dirty="0">
                <a:solidFill>
                  <a:srgbClr val="663300"/>
                </a:solidFill>
              </a:rPr>
              <a:t> belong to these identity groups</a:t>
            </a:r>
          </a:p>
          <a:p>
            <a:endParaRPr lang="en-GB" sz="1800" dirty="0">
              <a:solidFill>
                <a:srgbClr val="663300"/>
              </a:solidFill>
            </a:endParaRPr>
          </a:p>
          <a:p>
            <a:r>
              <a:rPr lang="en-GB" sz="1800" dirty="0">
                <a:solidFill>
                  <a:srgbClr val="663300"/>
                </a:solidFill>
              </a:rPr>
              <a:t>However, the fact of their sharing similar social and material situations means that they may nevertheless be thrown into a series with others</a:t>
            </a:r>
          </a:p>
          <a:p>
            <a:pPr lvl="1"/>
            <a:r>
              <a:rPr lang="en-GB" sz="1800" dirty="0">
                <a:solidFill>
                  <a:srgbClr val="663300"/>
                </a:solidFill>
              </a:rPr>
              <a:t>The mentally unwell man may face similar struggles (e.g. with dealing with work-related stress) but cannot move into the group level to address those conditions</a:t>
            </a:r>
          </a:p>
          <a:p>
            <a:pPr lvl="1"/>
            <a:r>
              <a:rPr lang="en-GB" sz="1800" dirty="0">
                <a:solidFill>
                  <a:srgbClr val="663300"/>
                </a:solidFill>
              </a:rPr>
              <a:t>This creates an </a:t>
            </a:r>
            <a:r>
              <a:rPr lang="en-GB" sz="1800" b="1" dirty="0">
                <a:solidFill>
                  <a:srgbClr val="663300"/>
                </a:solidFill>
              </a:rPr>
              <a:t>alienated feeling of belonging</a:t>
            </a:r>
          </a:p>
          <a:p>
            <a:endParaRPr lang="en-GB" sz="1800" dirty="0">
              <a:solidFill>
                <a:srgbClr val="663300"/>
              </a:solidFill>
            </a:endParaRPr>
          </a:p>
          <a:p>
            <a:r>
              <a:rPr lang="en-GB" sz="1800" dirty="0">
                <a:solidFill>
                  <a:srgbClr val="663300"/>
                </a:solidFill>
              </a:rPr>
              <a:t>But, this isn’t the only bad consequence; being barred from these projects also prohibits from individuals taking part in projects that would address that alienation</a:t>
            </a:r>
          </a:p>
          <a:p>
            <a:pPr lvl="1"/>
            <a:r>
              <a:rPr lang="en-GB" sz="1800" dirty="0">
                <a:solidFill>
                  <a:srgbClr val="663300"/>
                </a:solidFill>
              </a:rPr>
              <a:t>E.g. </a:t>
            </a:r>
            <a:r>
              <a:rPr lang="en-GB" sz="1800" b="1" dirty="0">
                <a:solidFill>
                  <a:srgbClr val="663300"/>
                </a:solidFill>
              </a:rPr>
              <a:t>projects around generating and sharing knowledge</a:t>
            </a:r>
            <a:endParaRPr lang="en-GB" sz="1600" b="1" dirty="0">
              <a:solidFill>
                <a:srgbClr val="663300"/>
              </a:solidFill>
            </a:endParaRPr>
          </a:p>
          <a:p>
            <a:pPr marL="0" indent="0">
              <a:buNone/>
            </a:pPr>
            <a:endParaRPr lang="en-GB" sz="1800" dirty="0">
              <a:solidFill>
                <a:srgbClr val="663300"/>
              </a:solidFill>
            </a:endParaRPr>
          </a:p>
        </p:txBody>
      </p:sp>
      <p:pic>
        <p:nvPicPr>
          <p:cNvPr id="7" name="Picture 6" descr="A person with a beard sitting on a couch&#10;&#10;Description automatically generated">
            <a:extLst>
              <a:ext uri="{FF2B5EF4-FFF2-40B4-BE49-F238E27FC236}">
                <a16:creationId xmlns:a16="http://schemas.microsoft.com/office/drawing/2014/main" id="{294074C5-311B-252F-C2CA-C1CE087FF614}"/>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rot="19973963">
            <a:off x="11020688" y="3635487"/>
            <a:ext cx="2342625" cy="2342625"/>
          </a:xfrm>
          <a:prstGeom prst="rect">
            <a:avLst/>
          </a:prstGeom>
        </p:spPr>
      </p:pic>
    </p:spTree>
    <p:extLst>
      <p:ext uri="{BB962C8B-B14F-4D97-AF65-F5344CB8AC3E}">
        <p14:creationId xmlns:p14="http://schemas.microsoft.com/office/powerpoint/2010/main" val="2776097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a:extLst>
            <a:ext uri="{FF2B5EF4-FFF2-40B4-BE49-F238E27FC236}">
              <a16:creationId xmlns:a16="http://schemas.microsoft.com/office/drawing/2014/main" id="{9BDAFC79-35F6-CDC2-B2F6-7CADA63F02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AB757F-2D63-FE20-7A4B-559BAE4BC25E}"/>
              </a:ext>
            </a:extLst>
          </p:cNvPr>
          <p:cNvSpPr>
            <a:spLocks noGrp="1"/>
          </p:cNvSpPr>
          <p:nvPr>
            <p:ph type="title"/>
          </p:nvPr>
        </p:nvSpPr>
        <p:spPr/>
        <p:txBody>
          <a:bodyPr>
            <a:normAutofit/>
          </a:bodyPr>
          <a:lstStyle/>
          <a:p>
            <a:r>
              <a:rPr lang="en-GB" dirty="0">
                <a:solidFill>
                  <a:srgbClr val="663300"/>
                </a:solidFill>
              </a:rPr>
              <a:t>3. Belongingness and Understanding</a:t>
            </a:r>
          </a:p>
        </p:txBody>
      </p:sp>
      <p:sp>
        <p:nvSpPr>
          <p:cNvPr id="3" name="Content Placeholder 2">
            <a:extLst>
              <a:ext uri="{FF2B5EF4-FFF2-40B4-BE49-F238E27FC236}">
                <a16:creationId xmlns:a16="http://schemas.microsoft.com/office/drawing/2014/main" id="{11DA7240-6F92-4335-D086-EEE4BFD865EA}"/>
              </a:ext>
            </a:extLst>
          </p:cNvPr>
          <p:cNvSpPr>
            <a:spLocks noGrp="1"/>
          </p:cNvSpPr>
          <p:nvPr>
            <p:ph idx="1"/>
          </p:nvPr>
        </p:nvSpPr>
        <p:spPr>
          <a:xfrm>
            <a:off x="1137285" y="1279375"/>
            <a:ext cx="9711690" cy="4356100"/>
          </a:xfrm>
        </p:spPr>
        <p:txBody>
          <a:bodyPr/>
          <a:lstStyle/>
          <a:p>
            <a:r>
              <a:rPr lang="en-GB" sz="1800" dirty="0">
                <a:solidFill>
                  <a:srgbClr val="663300"/>
                </a:solidFill>
              </a:rPr>
              <a:t>People who experience intersectional invisibility may then be especially prone to </a:t>
            </a:r>
            <a:r>
              <a:rPr lang="en-GB" sz="1800" i="1" dirty="0">
                <a:solidFill>
                  <a:srgbClr val="663300"/>
                </a:solidFill>
              </a:rPr>
              <a:t>hermeneutic injustice</a:t>
            </a:r>
            <a:r>
              <a:rPr lang="en-GB" sz="1800" dirty="0">
                <a:solidFill>
                  <a:srgbClr val="663300"/>
                </a:solidFill>
              </a:rPr>
              <a:t> (Fricker 2007)</a:t>
            </a:r>
          </a:p>
          <a:p>
            <a:pPr lvl="1"/>
            <a:r>
              <a:rPr lang="en-GB" sz="1600" dirty="0">
                <a:solidFill>
                  <a:srgbClr val="663300"/>
                </a:solidFill>
              </a:rPr>
              <a:t>This is where individuals lack conceptual tools to understand their experiences or are prohibited from contributing their knowledge to the conceptual toolset available</a:t>
            </a:r>
          </a:p>
          <a:p>
            <a:pPr lvl="1"/>
            <a:endParaRPr lang="en-GB" sz="1600" dirty="0">
              <a:solidFill>
                <a:srgbClr val="663300"/>
              </a:solidFill>
            </a:endParaRPr>
          </a:p>
          <a:p>
            <a:r>
              <a:rPr lang="en-GB" sz="1800" dirty="0">
                <a:solidFill>
                  <a:srgbClr val="663300"/>
                </a:solidFill>
              </a:rPr>
              <a:t>If mentally unwell men, for example, cannot form part of the group ‘mentally ill individuals’ because of their status </a:t>
            </a:r>
            <a:r>
              <a:rPr lang="en-GB" sz="1800" i="1" dirty="0">
                <a:solidFill>
                  <a:srgbClr val="663300"/>
                </a:solidFill>
              </a:rPr>
              <a:t>as men</a:t>
            </a:r>
            <a:r>
              <a:rPr lang="en-GB" sz="1800" dirty="0">
                <a:solidFill>
                  <a:srgbClr val="663300"/>
                </a:solidFill>
              </a:rPr>
              <a:t>, then they also cannot access and contribute to knowledge around mental health</a:t>
            </a:r>
          </a:p>
          <a:p>
            <a:pPr lvl="1"/>
            <a:r>
              <a:rPr lang="en-GB" sz="1600" dirty="0">
                <a:solidFill>
                  <a:srgbClr val="663300"/>
                </a:solidFill>
              </a:rPr>
              <a:t>That’s not to say that the group ‘mentally ill individuals’ are discriminatory against men and won’t let them contribute, but there is something about the social and material conditions of masculinity (e.g. the reality of patriarchy) that prohibits men from contributing</a:t>
            </a:r>
          </a:p>
          <a:p>
            <a:pPr lvl="1"/>
            <a:endParaRPr lang="en-GB" sz="1600" dirty="0">
              <a:solidFill>
                <a:srgbClr val="663300"/>
              </a:solidFill>
            </a:endParaRPr>
          </a:p>
          <a:p>
            <a:r>
              <a:rPr lang="en-GB" sz="1800" dirty="0">
                <a:solidFill>
                  <a:srgbClr val="663300"/>
                </a:solidFill>
              </a:rPr>
              <a:t>Mentally ill men, then, may not just feel alienated and lack a sense of belonging, but also be unable to access the conceptual tools to understand themselves </a:t>
            </a:r>
            <a:r>
              <a:rPr lang="en-GB" sz="1800" i="1" dirty="0">
                <a:solidFill>
                  <a:srgbClr val="663300"/>
                </a:solidFill>
              </a:rPr>
              <a:t>as </a:t>
            </a:r>
            <a:r>
              <a:rPr lang="en-GB" sz="1800" dirty="0">
                <a:solidFill>
                  <a:srgbClr val="663300"/>
                </a:solidFill>
              </a:rPr>
              <a:t> mentally unwell, and the tools needed to address the harms of the patriarchy</a:t>
            </a:r>
          </a:p>
          <a:p>
            <a:pPr marL="0" indent="0">
              <a:buNone/>
            </a:pPr>
            <a:endParaRPr lang="en-GB" sz="1800" dirty="0">
              <a:solidFill>
                <a:srgbClr val="663300"/>
              </a:solidFill>
            </a:endParaRPr>
          </a:p>
        </p:txBody>
      </p:sp>
      <p:pic>
        <p:nvPicPr>
          <p:cNvPr id="4" name="Picture 3" descr="A person with a beard sitting on a couch&#10;&#10;Description automatically generated">
            <a:extLst>
              <a:ext uri="{FF2B5EF4-FFF2-40B4-BE49-F238E27FC236}">
                <a16:creationId xmlns:a16="http://schemas.microsoft.com/office/drawing/2014/main" id="{5F1EBB27-242E-36F1-25D5-6AE3BA05751D}"/>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rot="19973963">
            <a:off x="11020687" y="4464163"/>
            <a:ext cx="2342625" cy="2342625"/>
          </a:xfrm>
          <a:prstGeom prst="rect">
            <a:avLst/>
          </a:prstGeom>
        </p:spPr>
      </p:pic>
    </p:spTree>
    <p:extLst>
      <p:ext uri="{BB962C8B-B14F-4D97-AF65-F5344CB8AC3E}">
        <p14:creationId xmlns:p14="http://schemas.microsoft.com/office/powerpoint/2010/main" val="893045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a:extLst>
            <a:ext uri="{FF2B5EF4-FFF2-40B4-BE49-F238E27FC236}">
              <a16:creationId xmlns:a16="http://schemas.microsoft.com/office/drawing/2014/main" id="{1B831307-956D-D724-A04F-F03BB1B7FB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1A249C-DAA2-7FAA-2FA3-45A6ECC7C830}"/>
              </a:ext>
            </a:extLst>
          </p:cNvPr>
          <p:cNvSpPr>
            <a:spLocks noGrp="1"/>
          </p:cNvSpPr>
          <p:nvPr>
            <p:ph type="title"/>
          </p:nvPr>
        </p:nvSpPr>
        <p:spPr/>
        <p:txBody>
          <a:bodyPr>
            <a:normAutofit/>
          </a:bodyPr>
          <a:lstStyle/>
          <a:p>
            <a:r>
              <a:rPr lang="en-GB" dirty="0">
                <a:solidFill>
                  <a:srgbClr val="663300"/>
                </a:solidFill>
              </a:rPr>
              <a:t>4. Impact on MH Research</a:t>
            </a:r>
          </a:p>
        </p:txBody>
      </p:sp>
      <p:sp>
        <p:nvSpPr>
          <p:cNvPr id="3" name="Content Placeholder 2">
            <a:extLst>
              <a:ext uri="{FF2B5EF4-FFF2-40B4-BE49-F238E27FC236}">
                <a16:creationId xmlns:a16="http://schemas.microsoft.com/office/drawing/2014/main" id="{DE3C75BB-E911-96E7-8555-2B9880B52207}"/>
              </a:ext>
            </a:extLst>
          </p:cNvPr>
          <p:cNvSpPr>
            <a:spLocks noGrp="1"/>
          </p:cNvSpPr>
          <p:nvPr>
            <p:ph idx="1"/>
          </p:nvPr>
        </p:nvSpPr>
        <p:spPr>
          <a:xfrm>
            <a:off x="1137285" y="1592262"/>
            <a:ext cx="9971439" cy="4356100"/>
          </a:xfrm>
        </p:spPr>
        <p:txBody>
          <a:bodyPr/>
          <a:lstStyle/>
          <a:p>
            <a:r>
              <a:rPr lang="en-GB" sz="1800" dirty="0">
                <a:solidFill>
                  <a:srgbClr val="663300"/>
                </a:solidFill>
              </a:rPr>
              <a:t>Intersectional invisibility presents some potential problems when conducting MH research itself:</a:t>
            </a:r>
          </a:p>
          <a:p>
            <a:pPr lvl="1">
              <a:buFont typeface="+mj-lt"/>
              <a:buAutoNum type="arabicPeriod"/>
            </a:pPr>
            <a:r>
              <a:rPr lang="en-GB" sz="1600" dirty="0">
                <a:solidFill>
                  <a:srgbClr val="663300"/>
                </a:solidFill>
              </a:rPr>
              <a:t>Participants might not fully identify with a particular label despite meeting its criteria</a:t>
            </a:r>
          </a:p>
          <a:p>
            <a:pPr lvl="2"/>
            <a:r>
              <a:rPr lang="en-GB" sz="1200" dirty="0">
                <a:solidFill>
                  <a:srgbClr val="663300"/>
                </a:solidFill>
              </a:rPr>
              <a:t>This might mean their relationship with the ‘group’ or ‘series’ is fraught and itself a source of distress</a:t>
            </a:r>
          </a:p>
          <a:p>
            <a:pPr lvl="2"/>
            <a:r>
              <a:rPr lang="en-GB" sz="1200" dirty="0">
                <a:solidFill>
                  <a:srgbClr val="663300"/>
                </a:solidFill>
              </a:rPr>
              <a:t>Excluding participants without clear identification, however, may mean we only research the experiences of those that are seen to ‘typify’ the group</a:t>
            </a:r>
          </a:p>
          <a:p>
            <a:pPr lvl="2"/>
            <a:r>
              <a:rPr lang="en-GB" sz="1200" dirty="0">
                <a:solidFill>
                  <a:srgbClr val="663300"/>
                </a:solidFill>
              </a:rPr>
              <a:t>May also mean that the only participants that ‘sign up’ are those that typify the group</a:t>
            </a:r>
          </a:p>
          <a:p>
            <a:pPr lvl="2"/>
            <a:r>
              <a:rPr lang="en-GB" sz="1200" dirty="0">
                <a:solidFill>
                  <a:srgbClr val="663300"/>
                </a:solidFill>
              </a:rPr>
              <a:t>Intersectionally invisible participants might not then get the opportunity to contribute knowledge</a:t>
            </a:r>
          </a:p>
          <a:p>
            <a:pPr lvl="2"/>
            <a:endParaRPr lang="en-GB" sz="1200" dirty="0">
              <a:solidFill>
                <a:srgbClr val="663300"/>
              </a:solidFill>
            </a:endParaRPr>
          </a:p>
          <a:p>
            <a:pPr lvl="1">
              <a:buFont typeface="+mj-lt"/>
              <a:buAutoNum type="arabicPeriod"/>
            </a:pPr>
            <a:r>
              <a:rPr lang="en-GB" sz="1600" dirty="0">
                <a:solidFill>
                  <a:srgbClr val="663300"/>
                </a:solidFill>
              </a:rPr>
              <a:t>Participants may also lack some understanding regarding their identity, simply because they have been prohibited access to particular knowledge or concepts</a:t>
            </a:r>
          </a:p>
          <a:p>
            <a:pPr lvl="2"/>
            <a:r>
              <a:rPr lang="en-GB" sz="1200" dirty="0">
                <a:solidFill>
                  <a:srgbClr val="663300"/>
                </a:solidFill>
              </a:rPr>
              <a:t>They may also get their knowledge from other sources, which aren’t ‘standard’ for the group (e.g. from religious beliefs, or from online communities)</a:t>
            </a:r>
          </a:p>
          <a:p>
            <a:pPr lvl="2"/>
            <a:r>
              <a:rPr lang="en-GB" sz="1200" dirty="0">
                <a:solidFill>
                  <a:srgbClr val="663300"/>
                </a:solidFill>
              </a:rPr>
              <a:t>Potential participant might then unknowingly rule themselves out (because they can’t rule themselves in)</a:t>
            </a:r>
          </a:p>
          <a:p>
            <a:pPr lvl="2"/>
            <a:r>
              <a:rPr lang="en-GB" sz="1200" dirty="0">
                <a:solidFill>
                  <a:srgbClr val="663300"/>
                </a:solidFill>
              </a:rPr>
              <a:t>Lived experience might be difficult to investigate with intersectionally invisible participants (not because their experiences aren’t shared with others, but because they are hermeneutically marginalised)</a:t>
            </a:r>
          </a:p>
          <a:p>
            <a:pPr marL="0" indent="0">
              <a:buNone/>
            </a:pPr>
            <a:endParaRPr lang="en-GB" sz="1800" dirty="0">
              <a:solidFill>
                <a:srgbClr val="663300"/>
              </a:solidFill>
            </a:endParaRPr>
          </a:p>
        </p:txBody>
      </p:sp>
      <p:pic>
        <p:nvPicPr>
          <p:cNvPr id="5" name="Picture 4" descr="A person holding a string">
            <a:extLst>
              <a:ext uri="{FF2B5EF4-FFF2-40B4-BE49-F238E27FC236}">
                <a16:creationId xmlns:a16="http://schemas.microsoft.com/office/drawing/2014/main" id="{2B528E75-384F-A290-37BB-51EF81DA290B}"/>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9907030" y="0"/>
            <a:ext cx="2284970" cy="1523313"/>
          </a:xfrm>
          <a:prstGeom prst="rect">
            <a:avLst/>
          </a:prstGeom>
        </p:spPr>
      </p:pic>
    </p:spTree>
    <p:extLst>
      <p:ext uri="{BB962C8B-B14F-4D97-AF65-F5344CB8AC3E}">
        <p14:creationId xmlns:p14="http://schemas.microsoft.com/office/powerpoint/2010/main" val="25871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a:extLst>
            <a:ext uri="{FF2B5EF4-FFF2-40B4-BE49-F238E27FC236}">
              <a16:creationId xmlns:a16="http://schemas.microsoft.com/office/drawing/2014/main" id="{A010EA53-1278-94E4-EE00-4F08E4D2A9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1FD7BB-6C5C-AF4A-8B57-A5D347BBA310}"/>
              </a:ext>
            </a:extLst>
          </p:cNvPr>
          <p:cNvSpPr>
            <a:spLocks noGrp="1"/>
          </p:cNvSpPr>
          <p:nvPr>
            <p:ph type="title"/>
          </p:nvPr>
        </p:nvSpPr>
        <p:spPr/>
        <p:txBody>
          <a:bodyPr>
            <a:normAutofit/>
          </a:bodyPr>
          <a:lstStyle/>
          <a:p>
            <a:pPr algn="ctr"/>
            <a:r>
              <a:rPr lang="en-GB" dirty="0">
                <a:solidFill>
                  <a:srgbClr val="663300"/>
                </a:solidFill>
              </a:rPr>
              <a:t>Thank you!</a:t>
            </a:r>
          </a:p>
        </p:txBody>
      </p:sp>
      <p:sp>
        <p:nvSpPr>
          <p:cNvPr id="3" name="Content Placeholder 2">
            <a:extLst>
              <a:ext uri="{FF2B5EF4-FFF2-40B4-BE49-F238E27FC236}">
                <a16:creationId xmlns:a16="http://schemas.microsoft.com/office/drawing/2014/main" id="{5B1D0524-32CE-4CF8-BA4E-55399BD98E68}"/>
              </a:ext>
            </a:extLst>
          </p:cNvPr>
          <p:cNvSpPr>
            <a:spLocks noGrp="1"/>
          </p:cNvSpPr>
          <p:nvPr>
            <p:ph idx="1"/>
          </p:nvPr>
        </p:nvSpPr>
        <p:spPr>
          <a:xfrm>
            <a:off x="1137285" y="1592262"/>
            <a:ext cx="9971439" cy="4356100"/>
          </a:xfrm>
        </p:spPr>
        <p:txBody>
          <a:bodyPr/>
          <a:lstStyle/>
          <a:p>
            <a:pPr marL="0" indent="0">
              <a:buNone/>
            </a:pPr>
            <a:r>
              <a:rPr lang="en-GB" sz="1800" dirty="0">
                <a:solidFill>
                  <a:srgbClr val="663300"/>
                </a:solidFill>
              </a:rPr>
              <a:t>Contact: </a:t>
            </a:r>
            <a:r>
              <a:rPr lang="en-GB" sz="1800" dirty="0">
                <a:solidFill>
                  <a:srgbClr val="663300"/>
                </a:solidFill>
                <a:hlinkClick r:id="rId2"/>
              </a:rPr>
              <a:t>j.l.russell@bham.ac.uk</a:t>
            </a:r>
            <a:r>
              <a:rPr lang="en-GB" sz="1800" dirty="0">
                <a:solidFill>
                  <a:srgbClr val="663300"/>
                </a:solidFill>
              </a:rPr>
              <a:t> or @jelliedsours.bsky.social</a:t>
            </a:r>
          </a:p>
          <a:p>
            <a:pPr marL="0" indent="0">
              <a:buNone/>
            </a:pPr>
            <a:endParaRPr lang="en-GB" sz="1800" dirty="0">
              <a:solidFill>
                <a:srgbClr val="663300"/>
              </a:solidFill>
            </a:endParaRPr>
          </a:p>
          <a:p>
            <a:pPr marL="0" indent="0">
              <a:buNone/>
            </a:pPr>
            <a:r>
              <a:rPr lang="en-GB" sz="1400" dirty="0">
                <a:solidFill>
                  <a:srgbClr val="663300"/>
                </a:solidFill>
              </a:rPr>
              <a:t>References:</a:t>
            </a:r>
          </a:p>
          <a:p>
            <a:r>
              <a:rPr lang="en-GB" sz="1400" dirty="0">
                <a:solidFill>
                  <a:srgbClr val="663300"/>
                </a:solidFill>
              </a:rPr>
              <a:t>Collins, P. H., (1990), “Black feminist thought in the matrix of domination”, Black feminist thought: Knowledge, consciousness, and the politics of empowerment, 138(1990), pp.221-238.</a:t>
            </a:r>
          </a:p>
          <a:p>
            <a:r>
              <a:rPr lang="en-GB" sz="1400" dirty="0">
                <a:solidFill>
                  <a:srgbClr val="663300"/>
                </a:solidFill>
              </a:rPr>
              <a:t>Crenshaw, K., (1991) “Mapping the Margins: Intersectionality, Identity Politics, and Violence Against Women of </a:t>
            </a:r>
            <a:r>
              <a:rPr lang="en-GB" sz="1400" dirty="0" err="1">
                <a:solidFill>
                  <a:srgbClr val="663300"/>
                </a:solidFill>
              </a:rPr>
              <a:t>Color</a:t>
            </a:r>
            <a:r>
              <a:rPr lang="en-GB" sz="1400" dirty="0">
                <a:solidFill>
                  <a:srgbClr val="663300"/>
                </a:solidFill>
              </a:rPr>
              <a:t>”, Stanford Law Review, 43(6), pp.1241-1299.</a:t>
            </a:r>
          </a:p>
          <a:p>
            <a:r>
              <a:rPr lang="en-GB" sz="1400" dirty="0">
                <a:solidFill>
                  <a:srgbClr val="663300"/>
                </a:solidFill>
              </a:rPr>
              <a:t>Crichton, P., Carel, H. and Kidd., I. J., (2017), “Epistemic injustice in psychiatry”, </a:t>
            </a:r>
            <a:r>
              <a:rPr lang="en-GB" sz="1400" dirty="0" err="1">
                <a:solidFill>
                  <a:srgbClr val="663300"/>
                </a:solidFill>
              </a:rPr>
              <a:t>BJPsych</a:t>
            </a:r>
            <a:r>
              <a:rPr lang="en-GB" sz="1400" dirty="0">
                <a:solidFill>
                  <a:srgbClr val="663300"/>
                </a:solidFill>
              </a:rPr>
              <a:t> Bulletin, pp.41-65.</a:t>
            </a:r>
          </a:p>
          <a:p>
            <a:r>
              <a:rPr lang="en-GB" sz="1400" dirty="0" err="1">
                <a:solidFill>
                  <a:srgbClr val="663300"/>
                </a:solidFill>
              </a:rPr>
              <a:t>Essed</a:t>
            </a:r>
            <a:r>
              <a:rPr lang="en-GB" sz="1400" dirty="0">
                <a:solidFill>
                  <a:srgbClr val="663300"/>
                </a:solidFill>
              </a:rPr>
              <a:t>, P., (1991), Understanding Everyday Racism: An Interdisciplinary Theory, Sage Series on Race and Ethnic Relations Vol. 2, (ed.) John H. Stanfield II, Sage: Newbury Park, London, New Delhi.</a:t>
            </a:r>
          </a:p>
          <a:p>
            <a:r>
              <a:rPr lang="en-GB" sz="1400" dirty="0">
                <a:solidFill>
                  <a:srgbClr val="663300"/>
                </a:solidFill>
              </a:rPr>
              <a:t>Fricker, M., (2007), </a:t>
            </a:r>
            <a:r>
              <a:rPr lang="en-GB" sz="1400" i="1" dirty="0">
                <a:solidFill>
                  <a:srgbClr val="663300"/>
                </a:solidFill>
              </a:rPr>
              <a:t>Epistemic Injustice: Power and the Ethics of Knowing,</a:t>
            </a:r>
            <a:r>
              <a:rPr lang="en-GB" sz="1400" dirty="0">
                <a:solidFill>
                  <a:srgbClr val="663300"/>
                </a:solidFill>
              </a:rPr>
              <a:t> Oxford University Press.</a:t>
            </a:r>
          </a:p>
          <a:p>
            <a:r>
              <a:rPr lang="en-GB" sz="1400" dirty="0">
                <a:solidFill>
                  <a:srgbClr val="663300"/>
                </a:solidFill>
              </a:rPr>
              <a:t>Purdie-</a:t>
            </a:r>
            <a:r>
              <a:rPr lang="en-GB" sz="1400" dirty="0" err="1">
                <a:solidFill>
                  <a:srgbClr val="663300"/>
                </a:solidFill>
              </a:rPr>
              <a:t>Vaughns</a:t>
            </a:r>
            <a:r>
              <a:rPr lang="en-GB" sz="1400" dirty="0">
                <a:solidFill>
                  <a:srgbClr val="663300"/>
                </a:solidFill>
              </a:rPr>
              <a:t>, V. and </a:t>
            </a:r>
            <a:r>
              <a:rPr lang="en-GB" sz="1400" dirty="0" err="1">
                <a:solidFill>
                  <a:srgbClr val="663300"/>
                </a:solidFill>
              </a:rPr>
              <a:t>Eibach</a:t>
            </a:r>
            <a:r>
              <a:rPr lang="en-GB" sz="1400" dirty="0">
                <a:solidFill>
                  <a:srgbClr val="663300"/>
                </a:solidFill>
              </a:rPr>
              <a:t>, R.P., (2008), “Intersectional invisibility: The distinctive advantages and disadvantages of multiple subordinate-group identities”, </a:t>
            </a:r>
            <a:r>
              <a:rPr lang="en-GB" sz="1400" i="1" dirty="0">
                <a:solidFill>
                  <a:srgbClr val="663300"/>
                </a:solidFill>
              </a:rPr>
              <a:t>Sex Roles</a:t>
            </a:r>
            <a:r>
              <a:rPr lang="en-GB" sz="1400" dirty="0">
                <a:solidFill>
                  <a:srgbClr val="663300"/>
                </a:solidFill>
              </a:rPr>
              <a:t>, 59, pp.377-391.</a:t>
            </a:r>
          </a:p>
          <a:p>
            <a:r>
              <a:rPr lang="en-GB" sz="1400" dirty="0">
                <a:solidFill>
                  <a:srgbClr val="663300"/>
                </a:solidFill>
              </a:rPr>
              <a:t>Sartre, J-P., (1976), </a:t>
            </a:r>
            <a:r>
              <a:rPr lang="en-GB" sz="1400" i="1" dirty="0">
                <a:solidFill>
                  <a:srgbClr val="663300"/>
                </a:solidFill>
              </a:rPr>
              <a:t>Critique of Dialectical Reason, </a:t>
            </a:r>
            <a:r>
              <a:rPr lang="en-GB" sz="1400" dirty="0">
                <a:solidFill>
                  <a:srgbClr val="663300"/>
                </a:solidFill>
              </a:rPr>
              <a:t>NLB: London</a:t>
            </a:r>
          </a:p>
          <a:p>
            <a:r>
              <a:rPr lang="en-GB" sz="1400" dirty="0">
                <a:solidFill>
                  <a:srgbClr val="663300"/>
                </a:solidFill>
              </a:rPr>
              <a:t>Young, I.M., (2008), “Gender as seriality”, </a:t>
            </a:r>
            <a:r>
              <a:rPr lang="en-GB" sz="1400" i="1" dirty="0">
                <a:solidFill>
                  <a:srgbClr val="663300"/>
                </a:solidFill>
              </a:rPr>
              <a:t>Feminist Interpretations of Jean Paul Sartre</a:t>
            </a:r>
            <a:r>
              <a:rPr lang="en-GB" sz="1400" dirty="0">
                <a:solidFill>
                  <a:srgbClr val="663300"/>
                </a:solidFill>
              </a:rPr>
              <a:t>, pp.200-28.</a:t>
            </a:r>
          </a:p>
        </p:txBody>
      </p:sp>
    </p:spTree>
    <p:extLst>
      <p:ext uri="{BB962C8B-B14F-4D97-AF65-F5344CB8AC3E}">
        <p14:creationId xmlns:p14="http://schemas.microsoft.com/office/powerpoint/2010/main" val="2140350666"/>
      </p:ext>
    </p:extLst>
  </p:cSld>
  <p:clrMapOvr>
    <a:masterClrMapping/>
  </p:clrMapOvr>
</p:sld>
</file>

<file path=ppt/theme/theme1.xml><?xml version="1.0" encoding="utf-8"?>
<a:theme xmlns:a="http://schemas.openxmlformats.org/drawingml/2006/main" name="LinesVTI">
  <a:themeElements>
    <a:clrScheme name="Lines">
      <a:dk1>
        <a:sysClr val="windowText" lastClr="000000"/>
      </a:dk1>
      <a:lt1>
        <a:sysClr val="window" lastClr="FFFFFF"/>
      </a:lt1>
      <a:dk2>
        <a:srgbClr val="592F34"/>
      </a:dk2>
      <a:lt2>
        <a:srgbClr val="F8EFE3"/>
      </a:lt2>
      <a:accent1>
        <a:srgbClr val="5B8E96"/>
      </a:accent1>
      <a:accent2>
        <a:srgbClr val="B09BA2"/>
      </a:accent2>
      <a:accent3>
        <a:srgbClr val="E3835D"/>
      </a:accent3>
      <a:accent4>
        <a:srgbClr val="7B99DB"/>
      </a:accent4>
      <a:accent5>
        <a:srgbClr val="D09245"/>
      </a:accent5>
      <a:accent6>
        <a:srgbClr val="96A82C"/>
      </a:accent6>
      <a:hlink>
        <a:srgbClr val="5B8E96"/>
      </a:hlink>
      <a:folHlink>
        <a:srgbClr val="B5826E"/>
      </a:folHlink>
    </a:clrScheme>
    <a:fontScheme name="NH Grotesk">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inesVTI" id="{6E3869FE-86F4-49DA-A8B9-3320C89167F7}" vid="{3A76BC48-4881-4AE8-821D-8B9CC9A080F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Lines</Template>
  <TotalTime>1852</TotalTime>
  <Words>1794</Words>
  <Application>Microsoft Office PowerPoint</Application>
  <PresentationFormat>Widescreen</PresentationFormat>
  <Paragraphs>117</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Aptos</vt:lpstr>
      <vt:lpstr>Arial</vt:lpstr>
      <vt:lpstr>Neue Haas Grotesk Text Pro</vt:lpstr>
      <vt:lpstr>Wingdings 2</vt:lpstr>
      <vt:lpstr>LinesVTI</vt:lpstr>
      <vt:lpstr>Intersectional invisibility and its impact on belongingness and being understood</vt:lpstr>
      <vt:lpstr>Introduction</vt:lpstr>
      <vt:lpstr>1. Intersectional invisibility</vt:lpstr>
      <vt:lpstr>1. Intersectional invisibility</vt:lpstr>
      <vt:lpstr>2. The experience of invisibility</vt:lpstr>
      <vt:lpstr>2. The experience of invisibility</vt:lpstr>
      <vt:lpstr>2. The experience of invisibility</vt:lpstr>
      <vt:lpstr>2. The experience of invisibility</vt:lpstr>
      <vt:lpstr>2. The experience of invisibility</vt:lpstr>
      <vt:lpstr>3. Belongingness and Understanding</vt:lpstr>
      <vt:lpstr>3. Belongingness and Understanding</vt:lpstr>
      <vt:lpstr>4. Impact on MH Research</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Language of Mental Disorder</dc:title>
  <dc:creator>Jodie Russell</dc:creator>
  <cp:lastModifiedBy>Jodie Russell (Psychology)</cp:lastModifiedBy>
  <cp:revision>2</cp:revision>
  <dcterms:created xsi:type="dcterms:W3CDTF">2024-05-29T11:16:45Z</dcterms:created>
  <dcterms:modified xsi:type="dcterms:W3CDTF">2025-02-06T20:17:10Z</dcterms:modified>
</cp:coreProperties>
</file>