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3" r:id="rId15"/>
    <p:sldId id="277" r:id="rId16"/>
    <p:sldId id="280" r:id="rId17"/>
    <p:sldId id="282" r:id="rId18"/>
    <p:sldId id="286" r:id="rId19"/>
    <p:sldId id="287" r:id="rId20"/>
    <p:sldId id="29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5E6D3"/>
    <a:srgbClr val="996633"/>
    <a:srgbClr val="F8E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39DEC3-9350-4D14-A169-F04AC3ACFD38}" v="9" dt="2024-10-10T12:48:34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7" autoAdjust="0"/>
    <p:restoredTop sz="70272" autoAdjust="0"/>
  </p:normalViewPr>
  <p:slideViewPr>
    <p:cSldViewPr snapToGrid="0">
      <p:cViewPr varScale="1">
        <p:scale>
          <a:sx n="78" d="100"/>
          <a:sy n="78" d="100"/>
        </p:scale>
        <p:origin x="18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die Russell" userId="abc975bc72c328c1" providerId="LiveId" clId="{DF3A8280-F9B4-4DE2-B32D-E8E44195F1EF}"/>
    <pc:docChg chg="undo redo custSel addSld delSld modSld sldOrd">
      <pc:chgData name="Jodie Russell" userId="abc975bc72c328c1" providerId="LiveId" clId="{DF3A8280-F9B4-4DE2-B32D-E8E44195F1EF}" dt="2024-05-31T15:48:58.631" v="6854" actId="207"/>
      <pc:docMkLst>
        <pc:docMk/>
      </pc:docMkLst>
      <pc:sldChg chg="modSp mod setBg">
        <pc:chgData name="Jodie Russell" userId="abc975bc72c328c1" providerId="LiveId" clId="{DF3A8280-F9B4-4DE2-B32D-E8E44195F1EF}" dt="2024-05-29T11:56:33.792" v="162" actId="255"/>
        <pc:sldMkLst>
          <pc:docMk/>
          <pc:sldMk cId="3450469590" sldId="256"/>
        </pc:sldMkLst>
        <pc:spChg chg="mod">
          <ac:chgData name="Jodie Russell" userId="abc975bc72c328c1" providerId="LiveId" clId="{DF3A8280-F9B4-4DE2-B32D-E8E44195F1EF}" dt="2024-05-29T11:56:14.712" v="160" actId="207"/>
          <ac:spMkLst>
            <pc:docMk/>
            <pc:sldMk cId="3450469590" sldId="256"/>
            <ac:spMk id="2" creationId="{22BA606F-EACB-6E38-E9BF-582B48B089DB}"/>
          </ac:spMkLst>
        </pc:spChg>
        <pc:spChg chg="mod">
          <ac:chgData name="Jodie Russell" userId="abc975bc72c328c1" providerId="LiveId" clId="{DF3A8280-F9B4-4DE2-B32D-E8E44195F1EF}" dt="2024-05-29T11:56:33.792" v="162" actId="255"/>
          <ac:spMkLst>
            <pc:docMk/>
            <pc:sldMk cId="3450469590" sldId="256"/>
            <ac:spMk id="3" creationId="{5D8BF654-2D67-C991-D509-9BE4F244728A}"/>
          </ac:spMkLst>
        </pc:spChg>
      </pc:sldChg>
      <pc:sldChg chg="modSp mod setBg">
        <pc:chgData name="Jodie Russell" userId="abc975bc72c328c1" providerId="LiveId" clId="{DF3A8280-F9B4-4DE2-B32D-E8E44195F1EF}" dt="2024-05-29T11:54:31.367" v="154" actId="207"/>
        <pc:sldMkLst>
          <pc:docMk/>
          <pc:sldMk cId="1713910094" sldId="257"/>
        </pc:sldMkLst>
        <pc:spChg chg="mod">
          <ac:chgData name="Jodie Russell" userId="abc975bc72c328c1" providerId="LiveId" clId="{DF3A8280-F9B4-4DE2-B32D-E8E44195F1EF}" dt="2024-05-29T11:54:31.367" v="154" actId="207"/>
          <ac:spMkLst>
            <pc:docMk/>
            <pc:sldMk cId="1713910094" sldId="257"/>
            <ac:spMk id="2" creationId="{425A4D67-7BA9-0A4B-25C0-BA88BA89497E}"/>
          </ac:spMkLst>
        </pc:spChg>
        <pc:spChg chg="mod">
          <ac:chgData name="Jodie Russell" userId="abc975bc72c328c1" providerId="LiveId" clId="{DF3A8280-F9B4-4DE2-B32D-E8E44195F1EF}" dt="2024-05-29T11:54:24.071" v="153" actId="207"/>
          <ac:spMkLst>
            <pc:docMk/>
            <pc:sldMk cId="1713910094" sldId="257"/>
            <ac:spMk id="3" creationId="{4D668829-6328-194F-1266-70929A51FDCB}"/>
          </ac:spMkLst>
        </pc:spChg>
      </pc:sldChg>
      <pc:sldChg chg="modSp mod setBg modNotesTx">
        <pc:chgData name="Jodie Russell" userId="abc975bc72c328c1" providerId="LiveId" clId="{DF3A8280-F9B4-4DE2-B32D-E8E44195F1EF}" dt="2024-05-30T10:50:58.184" v="6361" actId="20577"/>
        <pc:sldMkLst>
          <pc:docMk/>
          <pc:sldMk cId="2454201732" sldId="258"/>
        </pc:sldMkLst>
        <pc:spChg chg="mod">
          <ac:chgData name="Jodie Russell" userId="abc975bc72c328c1" providerId="LiveId" clId="{DF3A8280-F9B4-4DE2-B32D-E8E44195F1EF}" dt="2024-05-29T11:54:09.964" v="151" actId="207"/>
          <ac:spMkLst>
            <pc:docMk/>
            <pc:sldMk cId="2454201732" sldId="258"/>
            <ac:spMk id="2" creationId="{E1A0AE60-6316-AF84-B140-D0E0F982FFAE}"/>
          </ac:spMkLst>
        </pc:spChg>
        <pc:spChg chg="mod">
          <ac:chgData name="Jodie Russell" userId="abc975bc72c328c1" providerId="LiveId" clId="{DF3A8280-F9B4-4DE2-B32D-E8E44195F1EF}" dt="2024-05-30T10:50:50.589" v="6335" actId="20577"/>
          <ac:spMkLst>
            <pc:docMk/>
            <pc:sldMk cId="2454201732" sldId="258"/>
            <ac:spMk id="3" creationId="{D181364D-3FCF-CE24-89DB-2C98E5A2B227}"/>
          </ac:spMkLst>
        </pc:spChg>
      </pc:sldChg>
      <pc:sldChg chg="addSp modSp mod setBg">
        <pc:chgData name="Jodie Russell" userId="abc975bc72c328c1" providerId="LiveId" clId="{DF3A8280-F9B4-4DE2-B32D-E8E44195F1EF}" dt="2024-05-29T11:53:42.125" v="148" actId="207"/>
        <pc:sldMkLst>
          <pc:docMk/>
          <pc:sldMk cId="3770917519" sldId="259"/>
        </pc:sldMkLst>
        <pc:spChg chg="mod">
          <ac:chgData name="Jodie Russell" userId="abc975bc72c328c1" providerId="LiveId" clId="{DF3A8280-F9B4-4DE2-B32D-E8E44195F1EF}" dt="2024-05-29T11:53:42.125" v="148" actId="207"/>
          <ac:spMkLst>
            <pc:docMk/>
            <pc:sldMk cId="3770917519" sldId="259"/>
            <ac:spMk id="2" creationId="{F2A8A857-933A-B353-75DA-9761F97A9007}"/>
          </ac:spMkLst>
        </pc:spChg>
        <pc:spChg chg="mod">
          <ac:chgData name="Jodie Russell" userId="abc975bc72c328c1" providerId="LiveId" clId="{DF3A8280-F9B4-4DE2-B32D-E8E44195F1EF}" dt="2024-05-29T11:53:31.545" v="146" actId="207"/>
          <ac:spMkLst>
            <pc:docMk/>
            <pc:sldMk cId="3770917519" sldId="259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29T11:46:31.254" v="4" actId="1076"/>
          <ac:picMkLst>
            <pc:docMk/>
            <pc:sldMk cId="3770917519" sldId="259"/>
            <ac:picMk id="5" creationId="{8C1D3547-A2A6-7B22-5FF8-7C53225332EB}"/>
          </ac:picMkLst>
        </pc:picChg>
      </pc:sldChg>
      <pc:sldChg chg="addSp modSp mod setBg">
        <pc:chgData name="Jodie Russell" userId="abc975bc72c328c1" providerId="LiveId" clId="{DF3A8280-F9B4-4DE2-B32D-E8E44195F1EF}" dt="2024-05-29T11:53:51.572" v="149" actId="207"/>
        <pc:sldMkLst>
          <pc:docMk/>
          <pc:sldMk cId="318682350" sldId="260"/>
        </pc:sldMkLst>
        <pc:spChg chg="mod">
          <ac:chgData name="Jodie Russell" userId="abc975bc72c328c1" providerId="LiveId" clId="{DF3A8280-F9B4-4DE2-B32D-E8E44195F1EF}" dt="2024-05-29T11:53:51.572" v="149" actId="207"/>
          <ac:spMkLst>
            <pc:docMk/>
            <pc:sldMk cId="318682350" sldId="260"/>
            <ac:spMk id="2" creationId="{F2A8A857-933A-B353-75DA-9761F97A9007}"/>
          </ac:spMkLst>
        </pc:spChg>
        <pc:spChg chg="mod">
          <ac:chgData name="Jodie Russell" userId="abc975bc72c328c1" providerId="LiveId" clId="{DF3A8280-F9B4-4DE2-B32D-E8E44195F1EF}" dt="2024-05-29T11:52:14.325" v="136" actId="207"/>
          <ac:spMkLst>
            <pc:docMk/>
            <pc:sldMk cId="318682350" sldId="260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29T11:47:43.031" v="12" actId="1076"/>
          <ac:picMkLst>
            <pc:docMk/>
            <pc:sldMk cId="318682350" sldId="260"/>
            <ac:picMk id="5" creationId="{F8D11D81-4C16-66E2-D6EC-59FB5FBB36A7}"/>
          </ac:picMkLst>
        </pc:picChg>
      </pc:sldChg>
      <pc:sldChg chg="delSp modSp add mod">
        <pc:chgData name="Jodie Russell" userId="abc975bc72c328c1" providerId="LiveId" clId="{DF3A8280-F9B4-4DE2-B32D-E8E44195F1EF}" dt="2024-05-29T15:00:49.131" v="1489" actId="20577"/>
        <pc:sldMkLst>
          <pc:docMk/>
          <pc:sldMk cId="2313972731" sldId="261"/>
        </pc:sldMkLst>
        <pc:spChg chg="mod">
          <ac:chgData name="Jodie Russell" userId="abc975bc72c328c1" providerId="LiveId" clId="{DF3A8280-F9B4-4DE2-B32D-E8E44195F1EF}" dt="2024-05-29T15:00:49.131" v="1489" actId="20577"/>
          <ac:spMkLst>
            <pc:docMk/>
            <pc:sldMk cId="2313972731" sldId="261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29T11:57:18.277" v="181" actId="478"/>
          <ac:picMkLst>
            <pc:docMk/>
            <pc:sldMk cId="2313972731" sldId="261"/>
            <ac:picMk id="5" creationId="{F8D11D81-4C16-66E2-D6EC-59FB5FBB36A7}"/>
          </ac:picMkLst>
        </pc:picChg>
      </pc:sldChg>
      <pc:sldChg chg="modSp new mod setBg">
        <pc:chgData name="Jodie Russell" userId="abc975bc72c328c1" providerId="LiveId" clId="{DF3A8280-F9B4-4DE2-B32D-E8E44195F1EF}" dt="2024-05-30T14:09:09.337" v="6610" actId="1076"/>
        <pc:sldMkLst>
          <pc:docMk/>
          <pc:sldMk cId="657238399" sldId="262"/>
        </pc:sldMkLst>
        <pc:spChg chg="mod">
          <ac:chgData name="Jodie Russell" userId="abc975bc72c328c1" providerId="LiveId" clId="{DF3A8280-F9B4-4DE2-B32D-E8E44195F1EF}" dt="2024-05-30T14:03:19.995" v="6559" actId="20577"/>
          <ac:spMkLst>
            <pc:docMk/>
            <pc:sldMk cId="657238399" sldId="262"/>
            <ac:spMk id="2" creationId="{09EC58AA-B0D6-505C-03D6-ECEB19EF89F4}"/>
          </ac:spMkLst>
        </pc:spChg>
        <pc:spChg chg="mod">
          <ac:chgData name="Jodie Russell" userId="abc975bc72c328c1" providerId="LiveId" clId="{DF3A8280-F9B4-4DE2-B32D-E8E44195F1EF}" dt="2024-05-30T14:09:09.337" v="6610" actId="1076"/>
          <ac:spMkLst>
            <pc:docMk/>
            <pc:sldMk cId="657238399" sldId="262"/>
            <ac:spMk id="3" creationId="{23920B8C-E04D-6DF8-9C72-9E189878C057}"/>
          </ac:spMkLst>
        </pc:spChg>
      </pc:sldChg>
      <pc:sldChg chg="modSp add mod">
        <pc:chgData name="Jodie Russell" userId="abc975bc72c328c1" providerId="LiveId" clId="{DF3A8280-F9B4-4DE2-B32D-E8E44195F1EF}" dt="2024-05-30T14:09:18.818" v="6611" actId="20577"/>
        <pc:sldMkLst>
          <pc:docMk/>
          <pc:sldMk cId="2505007122" sldId="263"/>
        </pc:sldMkLst>
        <pc:spChg chg="mod">
          <ac:chgData name="Jodie Russell" userId="abc975bc72c328c1" providerId="LiveId" clId="{DF3A8280-F9B4-4DE2-B32D-E8E44195F1EF}" dt="2024-05-30T14:09:18.818" v="6611" actId="20577"/>
          <ac:spMkLst>
            <pc:docMk/>
            <pc:sldMk cId="2505007122" sldId="263"/>
            <ac:spMk id="2" creationId="{09EC58AA-B0D6-505C-03D6-ECEB19EF89F4}"/>
          </ac:spMkLst>
        </pc:spChg>
        <pc:spChg chg="mod">
          <ac:chgData name="Jodie Russell" userId="abc975bc72c328c1" providerId="LiveId" clId="{DF3A8280-F9B4-4DE2-B32D-E8E44195F1EF}" dt="2024-05-30T14:07:08.815" v="6596" actId="114"/>
          <ac:spMkLst>
            <pc:docMk/>
            <pc:sldMk cId="2505007122" sldId="263"/>
            <ac:spMk id="3" creationId="{23920B8C-E04D-6DF8-9C72-9E189878C057}"/>
          </ac:spMkLst>
        </pc:spChg>
      </pc:sldChg>
      <pc:sldChg chg="addSp modSp add mod">
        <pc:chgData name="Jodie Russell" userId="abc975bc72c328c1" providerId="LiveId" clId="{DF3A8280-F9B4-4DE2-B32D-E8E44195F1EF}" dt="2024-05-30T14:10:50.355" v="6615" actId="113"/>
        <pc:sldMkLst>
          <pc:docMk/>
          <pc:sldMk cId="1899442995" sldId="264"/>
        </pc:sldMkLst>
        <pc:spChg chg="mod">
          <ac:chgData name="Jodie Russell" userId="abc975bc72c328c1" providerId="LiveId" clId="{DF3A8280-F9B4-4DE2-B32D-E8E44195F1EF}" dt="2024-05-30T14:10:50.355" v="6615" actId="113"/>
          <ac:spMkLst>
            <pc:docMk/>
            <pc:sldMk cId="1899442995" sldId="264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29T15:10:48.130" v="1799" actId="1076"/>
          <ac:picMkLst>
            <pc:docMk/>
            <pc:sldMk cId="1899442995" sldId="264"/>
            <ac:picMk id="5" creationId="{2A10E794-91B3-85AD-944A-48C08D90AE0A}"/>
          </ac:picMkLst>
        </pc:picChg>
      </pc:sldChg>
      <pc:sldChg chg="delSp modSp add mod">
        <pc:chgData name="Jodie Russell" userId="abc975bc72c328c1" providerId="LiveId" clId="{DF3A8280-F9B4-4DE2-B32D-E8E44195F1EF}" dt="2024-05-29T15:13:30.407" v="2162" actId="20577"/>
        <pc:sldMkLst>
          <pc:docMk/>
          <pc:sldMk cId="728034829" sldId="265"/>
        </pc:sldMkLst>
        <pc:spChg chg="mod">
          <ac:chgData name="Jodie Russell" userId="abc975bc72c328c1" providerId="LiveId" clId="{DF3A8280-F9B4-4DE2-B32D-E8E44195F1EF}" dt="2024-05-29T15:11:28.302" v="1811" actId="27636"/>
          <ac:spMkLst>
            <pc:docMk/>
            <pc:sldMk cId="728034829" sldId="265"/>
            <ac:spMk id="2" creationId="{F2A8A857-933A-B353-75DA-9761F97A9007}"/>
          </ac:spMkLst>
        </pc:spChg>
        <pc:spChg chg="mod">
          <ac:chgData name="Jodie Russell" userId="abc975bc72c328c1" providerId="LiveId" clId="{DF3A8280-F9B4-4DE2-B32D-E8E44195F1EF}" dt="2024-05-29T15:13:30.407" v="2162" actId="20577"/>
          <ac:spMkLst>
            <pc:docMk/>
            <pc:sldMk cId="728034829" sldId="265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29T15:11:36.043" v="1812" actId="478"/>
          <ac:picMkLst>
            <pc:docMk/>
            <pc:sldMk cId="728034829" sldId="265"/>
            <ac:picMk id="5" creationId="{2A10E794-91B3-85AD-944A-48C08D90AE0A}"/>
          </ac:picMkLst>
        </pc:picChg>
      </pc:sldChg>
      <pc:sldChg chg="addSp modSp add mod">
        <pc:chgData name="Jodie Russell" userId="abc975bc72c328c1" providerId="LiveId" clId="{DF3A8280-F9B4-4DE2-B32D-E8E44195F1EF}" dt="2024-05-29T15:16:49.002" v="2271" actId="1076"/>
        <pc:sldMkLst>
          <pc:docMk/>
          <pc:sldMk cId="1237799959" sldId="266"/>
        </pc:sldMkLst>
        <pc:spChg chg="mod">
          <ac:chgData name="Jodie Russell" userId="abc975bc72c328c1" providerId="LiveId" clId="{DF3A8280-F9B4-4DE2-B32D-E8E44195F1EF}" dt="2024-05-29T15:15:14.335" v="2266" actId="5793"/>
          <ac:spMkLst>
            <pc:docMk/>
            <pc:sldMk cId="1237799959" sldId="266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29T15:16:49.002" v="2271" actId="1076"/>
          <ac:picMkLst>
            <pc:docMk/>
            <pc:sldMk cId="1237799959" sldId="266"/>
            <ac:picMk id="5" creationId="{9A164EA9-C756-B861-D54A-22F90A0192A4}"/>
          </ac:picMkLst>
        </pc:picChg>
      </pc:sldChg>
      <pc:sldChg chg="addSp delSp modSp add mod">
        <pc:chgData name="Jodie Russell" userId="abc975bc72c328c1" providerId="LiveId" clId="{DF3A8280-F9B4-4DE2-B32D-E8E44195F1EF}" dt="2024-05-29T15:26:24.258" v="2749" actId="20577"/>
        <pc:sldMkLst>
          <pc:docMk/>
          <pc:sldMk cId="158800919" sldId="267"/>
        </pc:sldMkLst>
        <pc:spChg chg="mod">
          <ac:chgData name="Jodie Russell" userId="abc975bc72c328c1" providerId="LiveId" clId="{DF3A8280-F9B4-4DE2-B32D-E8E44195F1EF}" dt="2024-05-29T15:26:24.258" v="2749" actId="20577"/>
          <ac:spMkLst>
            <pc:docMk/>
            <pc:sldMk cId="158800919" sldId="267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29T15:20:17.235" v="2469"/>
          <ac:picMkLst>
            <pc:docMk/>
            <pc:sldMk cId="158800919" sldId="267"/>
            <ac:picMk id="4" creationId="{DBE1B733-B42F-0BDC-315E-D93303F51B4E}"/>
          </ac:picMkLst>
        </pc:picChg>
        <pc:picChg chg="del mod">
          <ac:chgData name="Jodie Russell" userId="abc975bc72c328c1" providerId="LiveId" clId="{DF3A8280-F9B4-4DE2-B32D-E8E44195F1EF}" dt="2024-05-29T15:19:01.269" v="2334" actId="478"/>
          <ac:picMkLst>
            <pc:docMk/>
            <pc:sldMk cId="158800919" sldId="267"/>
            <ac:picMk id="5" creationId="{9A164EA9-C756-B861-D54A-22F90A0192A4}"/>
          </ac:picMkLst>
        </pc:picChg>
      </pc:sldChg>
      <pc:sldChg chg="modSp add mod ord">
        <pc:chgData name="Jodie Russell" userId="abc975bc72c328c1" providerId="LiveId" clId="{DF3A8280-F9B4-4DE2-B32D-E8E44195F1EF}" dt="2024-05-31T15:42:55.058" v="6692" actId="20577"/>
        <pc:sldMkLst>
          <pc:docMk/>
          <pc:sldMk cId="1573756082" sldId="268"/>
        </pc:sldMkLst>
        <pc:spChg chg="mod">
          <ac:chgData name="Jodie Russell" userId="abc975bc72c328c1" providerId="LiveId" clId="{DF3A8280-F9B4-4DE2-B32D-E8E44195F1EF}" dt="2024-05-31T15:42:55.058" v="6692" actId="20577"/>
          <ac:spMkLst>
            <pc:docMk/>
            <pc:sldMk cId="1573756082" sldId="268"/>
            <ac:spMk id="3" creationId="{52F2808A-CA7E-1387-E469-534C5EE76494}"/>
          </ac:spMkLst>
        </pc:spChg>
      </pc:sldChg>
      <pc:sldChg chg="modSp add mod">
        <pc:chgData name="Jodie Russell" userId="abc975bc72c328c1" providerId="LiveId" clId="{DF3A8280-F9B4-4DE2-B32D-E8E44195F1EF}" dt="2024-05-30T14:12:47.213" v="6616" actId="20577"/>
        <pc:sldMkLst>
          <pc:docMk/>
          <pc:sldMk cId="2228870632" sldId="269"/>
        </pc:sldMkLst>
        <pc:spChg chg="mod">
          <ac:chgData name="Jodie Russell" userId="abc975bc72c328c1" providerId="LiveId" clId="{DF3A8280-F9B4-4DE2-B32D-E8E44195F1EF}" dt="2024-05-30T14:12:47.213" v="6616" actId="20577"/>
          <ac:spMkLst>
            <pc:docMk/>
            <pc:sldMk cId="2228870632" sldId="269"/>
            <ac:spMk id="3" creationId="{52F2808A-CA7E-1387-E469-534C5EE76494}"/>
          </ac:spMkLst>
        </pc:spChg>
      </pc:sldChg>
      <pc:sldChg chg="delSp modSp add mod">
        <pc:chgData name="Jodie Russell" userId="abc975bc72c328c1" providerId="LiveId" clId="{DF3A8280-F9B4-4DE2-B32D-E8E44195F1EF}" dt="2024-05-30T14:16:09.735" v="6670" actId="207"/>
        <pc:sldMkLst>
          <pc:docMk/>
          <pc:sldMk cId="2853039495" sldId="270"/>
        </pc:sldMkLst>
        <pc:spChg chg="mod">
          <ac:chgData name="Jodie Russell" userId="abc975bc72c328c1" providerId="LiveId" clId="{DF3A8280-F9B4-4DE2-B32D-E8E44195F1EF}" dt="2024-05-29T15:35:57.981" v="2919"/>
          <ac:spMkLst>
            <pc:docMk/>
            <pc:sldMk cId="2853039495" sldId="270"/>
            <ac:spMk id="2" creationId="{F2A8A857-933A-B353-75DA-9761F97A9007}"/>
          </ac:spMkLst>
        </pc:spChg>
        <pc:spChg chg="mod">
          <ac:chgData name="Jodie Russell" userId="abc975bc72c328c1" providerId="LiveId" clId="{DF3A8280-F9B4-4DE2-B32D-E8E44195F1EF}" dt="2024-05-30T14:16:09.735" v="6670" actId="207"/>
          <ac:spMkLst>
            <pc:docMk/>
            <pc:sldMk cId="2853039495" sldId="270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29T15:36:07.653" v="2921" actId="478"/>
          <ac:picMkLst>
            <pc:docMk/>
            <pc:sldMk cId="2853039495" sldId="270"/>
            <ac:picMk id="4" creationId="{DBE1B733-B42F-0BDC-315E-D93303F51B4E}"/>
          </ac:picMkLst>
        </pc:picChg>
      </pc:sldChg>
      <pc:sldChg chg="addSp modSp add del mod">
        <pc:chgData name="Jodie Russell" userId="abc975bc72c328c1" providerId="LiveId" clId="{DF3A8280-F9B4-4DE2-B32D-E8E44195F1EF}" dt="2024-05-30T14:16:59.745" v="6675" actId="167"/>
        <pc:sldMkLst>
          <pc:docMk/>
          <pc:sldMk cId="669967887" sldId="271"/>
        </pc:sldMkLst>
        <pc:spChg chg="mod ord">
          <ac:chgData name="Jodie Russell" userId="abc975bc72c328c1" providerId="LiveId" clId="{DF3A8280-F9B4-4DE2-B32D-E8E44195F1EF}" dt="2024-05-30T14:16:53.113" v="6673" actId="167"/>
          <ac:spMkLst>
            <pc:docMk/>
            <pc:sldMk cId="669967887" sldId="271"/>
            <ac:spMk id="3" creationId="{52F2808A-CA7E-1387-E469-534C5EE76494}"/>
          </ac:spMkLst>
        </pc:spChg>
        <pc:picChg chg="add mod ord">
          <ac:chgData name="Jodie Russell" userId="abc975bc72c328c1" providerId="LiveId" clId="{DF3A8280-F9B4-4DE2-B32D-E8E44195F1EF}" dt="2024-05-30T14:16:59.745" v="6675" actId="167"/>
          <ac:picMkLst>
            <pc:docMk/>
            <pc:sldMk cId="669967887" sldId="271"/>
            <ac:picMk id="5" creationId="{E8F516BD-9786-B449-22C0-06B4443DE237}"/>
          </ac:picMkLst>
        </pc:picChg>
      </pc:sldChg>
      <pc:sldChg chg="addSp delSp modSp add mod modNotesTx">
        <pc:chgData name="Jodie Russell" userId="abc975bc72c328c1" providerId="LiveId" clId="{DF3A8280-F9B4-4DE2-B32D-E8E44195F1EF}" dt="2024-05-29T16:05:32.167" v="3780" actId="20577"/>
        <pc:sldMkLst>
          <pc:docMk/>
          <pc:sldMk cId="3703459936" sldId="272"/>
        </pc:sldMkLst>
        <pc:spChg chg="del">
          <ac:chgData name="Jodie Russell" userId="abc975bc72c328c1" providerId="LiveId" clId="{DF3A8280-F9B4-4DE2-B32D-E8E44195F1EF}" dt="2024-05-29T15:55:29.184" v="3441" actId="478"/>
          <ac:spMkLst>
            <pc:docMk/>
            <pc:sldMk cId="3703459936" sldId="272"/>
            <ac:spMk id="3" creationId="{52F2808A-CA7E-1387-E469-534C5EE76494}"/>
          </ac:spMkLst>
        </pc:spChg>
        <pc:spChg chg="add del mod">
          <ac:chgData name="Jodie Russell" userId="abc975bc72c328c1" providerId="LiveId" clId="{DF3A8280-F9B4-4DE2-B32D-E8E44195F1EF}" dt="2024-05-29T15:56:24.041" v="3443" actId="931"/>
          <ac:spMkLst>
            <pc:docMk/>
            <pc:sldMk cId="3703459936" sldId="272"/>
            <ac:spMk id="6" creationId="{82AF4ED1-B8FC-DB23-2163-EB17AED03693}"/>
          </ac:spMkLst>
        </pc:spChg>
        <pc:picChg chg="del">
          <ac:chgData name="Jodie Russell" userId="abc975bc72c328c1" providerId="LiveId" clId="{DF3A8280-F9B4-4DE2-B32D-E8E44195F1EF}" dt="2024-05-29T15:55:32.282" v="3442" actId="478"/>
          <ac:picMkLst>
            <pc:docMk/>
            <pc:sldMk cId="3703459936" sldId="272"/>
            <ac:picMk id="5" creationId="{E8F516BD-9786-B449-22C0-06B4443DE237}"/>
          </ac:picMkLst>
        </pc:picChg>
        <pc:picChg chg="add mod">
          <ac:chgData name="Jodie Russell" userId="abc975bc72c328c1" providerId="LiveId" clId="{DF3A8280-F9B4-4DE2-B32D-E8E44195F1EF}" dt="2024-05-29T15:56:25.053" v="3445" actId="962"/>
          <ac:picMkLst>
            <pc:docMk/>
            <pc:sldMk cId="3703459936" sldId="272"/>
            <ac:picMk id="8" creationId="{BAAD4AFD-AB61-CD24-0E98-42966C371496}"/>
          </ac:picMkLst>
        </pc:picChg>
      </pc:sldChg>
      <pc:sldChg chg="addSp delSp modSp add mod ord">
        <pc:chgData name="Jodie Russell" userId="abc975bc72c328c1" providerId="LiveId" clId="{DF3A8280-F9B4-4DE2-B32D-E8E44195F1EF}" dt="2024-05-30T14:17:41.089" v="6687" actId="20577"/>
        <pc:sldMkLst>
          <pc:docMk/>
          <pc:sldMk cId="1319824138" sldId="273"/>
        </pc:sldMkLst>
        <pc:spChg chg="mod">
          <ac:chgData name="Jodie Russell" userId="abc975bc72c328c1" providerId="LiveId" clId="{DF3A8280-F9B4-4DE2-B32D-E8E44195F1EF}" dt="2024-05-30T14:17:41.089" v="6687" actId="20577"/>
          <ac:spMkLst>
            <pc:docMk/>
            <pc:sldMk cId="1319824138" sldId="273"/>
            <ac:spMk id="3" creationId="{52F2808A-CA7E-1387-E469-534C5EE76494}"/>
          </ac:spMkLst>
        </pc:spChg>
        <pc:picChg chg="del mod">
          <ac:chgData name="Jodie Russell" userId="abc975bc72c328c1" providerId="LiveId" clId="{DF3A8280-F9B4-4DE2-B32D-E8E44195F1EF}" dt="2024-05-29T16:07:27.550" v="3987" actId="478"/>
          <ac:picMkLst>
            <pc:docMk/>
            <pc:sldMk cId="1319824138" sldId="273"/>
            <ac:picMk id="5" creationId="{E8F516BD-9786-B449-22C0-06B4443DE237}"/>
          </ac:picMkLst>
        </pc:picChg>
        <pc:picChg chg="add del mod">
          <ac:chgData name="Jodie Russell" userId="abc975bc72c328c1" providerId="LiveId" clId="{DF3A8280-F9B4-4DE2-B32D-E8E44195F1EF}" dt="2024-05-29T16:10:21.446" v="3994" actId="478"/>
          <ac:picMkLst>
            <pc:docMk/>
            <pc:sldMk cId="1319824138" sldId="273"/>
            <ac:picMk id="6" creationId="{6F90D45C-5E8A-0691-D4F7-A25A7FF84555}"/>
          </ac:picMkLst>
        </pc:picChg>
        <pc:picChg chg="add mod modCrop">
          <ac:chgData name="Jodie Russell" userId="abc975bc72c328c1" providerId="LiveId" clId="{DF3A8280-F9B4-4DE2-B32D-E8E44195F1EF}" dt="2024-05-29T16:11:25.164" v="4004" actId="1076"/>
          <ac:picMkLst>
            <pc:docMk/>
            <pc:sldMk cId="1319824138" sldId="273"/>
            <ac:picMk id="8" creationId="{C907531C-A96F-82F3-A7A3-CE4BA8CDEBA8}"/>
          </ac:picMkLst>
        </pc:picChg>
      </pc:sldChg>
      <pc:sldChg chg="delSp modSp add mod">
        <pc:chgData name="Jodie Russell" userId="abc975bc72c328c1" providerId="LiveId" clId="{DF3A8280-F9B4-4DE2-B32D-E8E44195F1EF}" dt="2024-05-31T15:44:02.243" v="6693" actId="207"/>
        <pc:sldMkLst>
          <pc:docMk/>
          <pc:sldMk cId="3532089563" sldId="274"/>
        </pc:sldMkLst>
        <pc:spChg chg="mod">
          <ac:chgData name="Jodie Russell" userId="abc975bc72c328c1" providerId="LiveId" clId="{DF3A8280-F9B4-4DE2-B32D-E8E44195F1EF}" dt="2024-05-31T15:44:02.243" v="6693" actId="207"/>
          <ac:spMkLst>
            <pc:docMk/>
            <pc:sldMk cId="3532089563" sldId="274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29T16:12:50.968" v="4006" actId="478"/>
          <ac:picMkLst>
            <pc:docMk/>
            <pc:sldMk cId="3532089563" sldId="274"/>
            <ac:picMk id="8" creationId="{C907531C-A96F-82F3-A7A3-CE4BA8CDEBA8}"/>
          </ac:picMkLst>
        </pc:picChg>
      </pc:sldChg>
      <pc:sldChg chg="modSp add mod modNotesTx">
        <pc:chgData name="Jodie Russell" userId="abc975bc72c328c1" providerId="LiveId" clId="{DF3A8280-F9B4-4DE2-B32D-E8E44195F1EF}" dt="2024-05-31T15:44:22.341" v="6694" actId="207"/>
        <pc:sldMkLst>
          <pc:docMk/>
          <pc:sldMk cId="2385184616" sldId="275"/>
        </pc:sldMkLst>
        <pc:spChg chg="mod">
          <ac:chgData name="Jodie Russell" userId="abc975bc72c328c1" providerId="LiveId" clId="{DF3A8280-F9B4-4DE2-B32D-E8E44195F1EF}" dt="2024-05-31T15:44:22.341" v="6694" actId="207"/>
          <ac:spMkLst>
            <pc:docMk/>
            <pc:sldMk cId="2385184616" sldId="275"/>
            <ac:spMk id="3" creationId="{52F2808A-CA7E-1387-E469-534C5EE76494}"/>
          </ac:spMkLst>
        </pc:spChg>
      </pc:sldChg>
      <pc:sldChg chg="addSp modSp add mod">
        <pc:chgData name="Jodie Russell" userId="abc975bc72c328c1" providerId="LiveId" clId="{DF3A8280-F9B4-4DE2-B32D-E8E44195F1EF}" dt="2024-05-31T15:44:47.182" v="6696" actId="207"/>
        <pc:sldMkLst>
          <pc:docMk/>
          <pc:sldMk cId="884628580" sldId="276"/>
        </pc:sldMkLst>
        <pc:spChg chg="mod">
          <ac:chgData name="Jodie Russell" userId="abc975bc72c328c1" providerId="LiveId" clId="{DF3A8280-F9B4-4DE2-B32D-E8E44195F1EF}" dt="2024-05-31T15:44:47.182" v="6696" actId="207"/>
          <ac:spMkLst>
            <pc:docMk/>
            <pc:sldMk cId="884628580" sldId="276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30T09:42:56.697" v="4842" actId="14100"/>
          <ac:picMkLst>
            <pc:docMk/>
            <pc:sldMk cId="884628580" sldId="276"/>
            <ac:picMk id="5" creationId="{97562D4B-5F6F-D662-344A-51607BCC18CA}"/>
          </ac:picMkLst>
        </pc:picChg>
      </pc:sldChg>
      <pc:sldChg chg="modSp add mod modNotesTx">
        <pc:chgData name="Jodie Russell" userId="abc975bc72c328c1" providerId="LiveId" clId="{DF3A8280-F9B4-4DE2-B32D-E8E44195F1EF}" dt="2024-05-31T15:45:11.408" v="6702" actId="20577"/>
        <pc:sldMkLst>
          <pc:docMk/>
          <pc:sldMk cId="3095996345" sldId="277"/>
        </pc:sldMkLst>
        <pc:spChg chg="mod">
          <ac:chgData name="Jodie Russell" userId="abc975bc72c328c1" providerId="LiveId" clId="{DF3A8280-F9B4-4DE2-B32D-E8E44195F1EF}" dt="2024-05-31T15:45:11.408" v="6702" actId="20577"/>
          <ac:spMkLst>
            <pc:docMk/>
            <pc:sldMk cId="3095996345" sldId="277"/>
            <ac:spMk id="3" creationId="{52F2808A-CA7E-1387-E469-534C5EE76494}"/>
          </ac:spMkLst>
        </pc:spChg>
      </pc:sldChg>
      <pc:sldChg chg="addSp delSp modSp add mod">
        <pc:chgData name="Jodie Russell" userId="abc975bc72c328c1" providerId="LiveId" clId="{DF3A8280-F9B4-4DE2-B32D-E8E44195F1EF}" dt="2024-05-31T15:45:28.842" v="6703" actId="207"/>
        <pc:sldMkLst>
          <pc:docMk/>
          <pc:sldMk cId="3954000254" sldId="278"/>
        </pc:sldMkLst>
        <pc:spChg chg="mod">
          <ac:chgData name="Jodie Russell" userId="abc975bc72c328c1" providerId="LiveId" clId="{DF3A8280-F9B4-4DE2-B32D-E8E44195F1EF}" dt="2024-05-31T15:45:28.842" v="6703" actId="207"/>
          <ac:spMkLst>
            <pc:docMk/>
            <pc:sldMk cId="3954000254" sldId="278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30T10:00:56.067" v="5238" actId="478"/>
          <ac:picMkLst>
            <pc:docMk/>
            <pc:sldMk cId="3954000254" sldId="278"/>
            <ac:picMk id="5" creationId="{97562D4B-5F6F-D662-344A-51607BCC18CA}"/>
          </ac:picMkLst>
        </pc:picChg>
        <pc:picChg chg="add mod">
          <ac:chgData name="Jodie Russell" userId="abc975bc72c328c1" providerId="LiveId" clId="{DF3A8280-F9B4-4DE2-B32D-E8E44195F1EF}" dt="2024-05-30T10:01:34.047" v="5243" actId="1076"/>
          <ac:picMkLst>
            <pc:docMk/>
            <pc:sldMk cId="3954000254" sldId="278"/>
            <ac:picMk id="6" creationId="{DCC078EF-29D1-A5BE-AB46-839A40476403}"/>
          </ac:picMkLst>
        </pc:picChg>
      </pc:sldChg>
      <pc:sldChg chg="addSp delSp modSp add mod modNotesTx">
        <pc:chgData name="Jodie Russell" userId="abc975bc72c328c1" providerId="LiveId" clId="{DF3A8280-F9B4-4DE2-B32D-E8E44195F1EF}" dt="2024-05-30T10:00:49.788" v="5237" actId="20577"/>
        <pc:sldMkLst>
          <pc:docMk/>
          <pc:sldMk cId="3784255710" sldId="279"/>
        </pc:sldMkLst>
        <pc:spChg chg="del mod">
          <ac:chgData name="Jodie Russell" userId="abc975bc72c328c1" providerId="LiveId" clId="{DF3A8280-F9B4-4DE2-B32D-E8E44195F1EF}" dt="2024-05-30T09:58:27.472" v="5184" actId="931"/>
          <ac:spMkLst>
            <pc:docMk/>
            <pc:sldMk cId="3784255710" sldId="279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30T09:57:05.348" v="5182" actId="478"/>
          <ac:picMkLst>
            <pc:docMk/>
            <pc:sldMk cId="3784255710" sldId="279"/>
            <ac:picMk id="5" creationId="{97562D4B-5F6F-D662-344A-51607BCC18CA}"/>
          </ac:picMkLst>
        </pc:picChg>
        <pc:picChg chg="add mod">
          <ac:chgData name="Jodie Russell" userId="abc975bc72c328c1" providerId="LiveId" clId="{DF3A8280-F9B4-4DE2-B32D-E8E44195F1EF}" dt="2024-05-30T09:58:28.356" v="5186" actId="962"/>
          <ac:picMkLst>
            <pc:docMk/>
            <pc:sldMk cId="3784255710" sldId="279"/>
            <ac:picMk id="6" creationId="{E75B65F4-8335-CAA8-CEAA-97950284439A}"/>
          </ac:picMkLst>
        </pc:picChg>
      </pc:sldChg>
      <pc:sldChg chg="modSp add mod setBg">
        <pc:chgData name="Jodie Russell" userId="abc975bc72c328c1" providerId="LiveId" clId="{DF3A8280-F9B4-4DE2-B32D-E8E44195F1EF}" dt="2024-05-31T15:45:55.835" v="6706" actId="207"/>
        <pc:sldMkLst>
          <pc:docMk/>
          <pc:sldMk cId="2643142200" sldId="280"/>
        </pc:sldMkLst>
        <pc:spChg chg="mod">
          <ac:chgData name="Jodie Russell" userId="abc975bc72c328c1" providerId="LiveId" clId="{DF3A8280-F9B4-4DE2-B32D-E8E44195F1EF}" dt="2024-05-31T15:45:55.835" v="6706" actId="207"/>
          <ac:spMkLst>
            <pc:docMk/>
            <pc:sldMk cId="2643142200" sldId="280"/>
            <ac:spMk id="3" creationId="{52F2808A-CA7E-1387-E469-534C5EE76494}"/>
          </ac:spMkLst>
        </pc:spChg>
      </pc:sldChg>
      <pc:sldChg chg="addSp delSp modSp add mod modNotesTx">
        <pc:chgData name="Jodie Russell" userId="abc975bc72c328c1" providerId="LiveId" clId="{DF3A8280-F9B4-4DE2-B32D-E8E44195F1EF}" dt="2024-05-31T15:47:03.952" v="6847" actId="20577"/>
        <pc:sldMkLst>
          <pc:docMk/>
          <pc:sldMk cId="2545319373" sldId="281"/>
        </pc:sldMkLst>
        <pc:spChg chg="mod">
          <ac:chgData name="Jodie Russell" userId="abc975bc72c328c1" providerId="LiveId" clId="{DF3A8280-F9B4-4DE2-B32D-E8E44195F1EF}" dt="2024-05-31T15:46:11.742" v="6707" actId="207"/>
          <ac:spMkLst>
            <pc:docMk/>
            <pc:sldMk cId="2545319373" sldId="281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30T10:09:32.119" v="5528" actId="14100"/>
          <ac:picMkLst>
            <pc:docMk/>
            <pc:sldMk cId="2545319373" sldId="281"/>
            <ac:picMk id="5" creationId="{7ADDBD62-3368-F21E-6A02-DC4A68C913D0}"/>
          </ac:picMkLst>
        </pc:picChg>
        <pc:picChg chg="del">
          <ac:chgData name="Jodie Russell" userId="abc975bc72c328c1" providerId="LiveId" clId="{DF3A8280-F9B4-4DE2-B32D-E8E44195F1EF}" dt="2024-05-30T10:05:46.749" v="5484" actId="478"/>
          <ac:picMkLst>
            <pc:docMk/>
            <pc:sldMk cId="2545319373" sldId="281"/>
            <ac:picMk id="6" creationId="{DCC078EF-29D1-A5BE-AB46-839A40476403}"/>
          </ac:picMkLst>
        </pc:picChg>
      </pc:sldChg>
      <pc:sldChg chg="modSp add mod">
        <pc:chgData name="Jodie Russell" userId="abc975bc72c328c1" providerId="LiveId" clId="{DF3A8280-F9B4-4DE2-B32D-E8E44195F1EF}" dt="2024-05-31T15:46:37.583" v="6709" actId="207"/>
        <pc:sldMkLst>
          <pc:docMk/>
          <pc:sldMk cId="2110609689" sldId="282"/>
        </pc:sldMkLst>
        <pc:spChg chg="mod">
          <ac:chgData name="Jodie Russell" userId="abc975bc72c328c1" providerId="LiveId" clId="{DF3A8280-F9B4-4DE2-B32D-E8E44195F1EF}" dt="2024-05-31T15:46:37.583" v="6709" actId="207"/>
          <ac:spMkLst>
            <pc:docMk/>
            <pc:sldMk cId="2110609689" sldId="282"/>
            <ac:spMk id="3" creationId="{52F2808A-CA7E-1387-E469-534C5EE76494}"/>
          </ac:spMkLst>
        </pc:spChg>
      </pc:sldChg>
      <pc:sldChg chg="addSp delSp modSp add mod modNotesTx">
        <pc:chgData name="Jodie Russell" userId="abc975bc72c328c1" providerId="LiveId" clId="{DF3A8280-F9B4-4DE2-B32D-E8E44195F1EF}" dt="2024-05-30T10:18:26.951" v="5841" actId="20577"/>
        <pc:sldMkLst>
          <pc:docMk/>
          <pc:sldMk cId="2081894279" sldId="283"/>
        </pc:sldMkLst>
        <pc:spChg chg="del">
          <ac:chgData name="Jodie Russell" userId="abc975bc72c328c1" providerId="LiveId" clId="{DF3A8280-F9B4-4DE2-B32D-E8E44195F1EF}" dt="2024-05-30T10:16:39.310" v="5825" actId="478"/>
          <ac:spMkLst>
            <pc:docMk/>
            <pc:sldMk cId="2081894279" sldId="283"/>
            <ac:spMk id="3" creationId="{52F2808A-CA7E-1387-E469-534C5EE76494}"/>
          </ac:spMkLst>
        </pc:spChg>
        <pc:spChg chg="add del mod">
          <ac:chgData name="Jodie Russell" userId="abc975bc72c328c1" providerId="LiveId" clId="{DF3A8280-F9B4-4DE2-B32D-E8E44195F1EF}" dt="2024-05-30T10:17:03.894" v="5827" actId="931"/>
          <ac:spMkLst>
            <pc:docMk/>
            <pc:sldMk cId="2081894279" sldId="283"/>
            <ac:spMk id="6" creationId="{842510D0-808A-415E-9CCB-C1DBD54CF58C}"/>
          </ac:spMkLst>
        </pc:spChg>
        <pc:picChg chg="del">
          <ac:chgData name="Jodie Russell" userId="abc975bc72c328c1" providerId="LiveId" clId="{DF3A8280-F9B4-4DE2-B32D-E8E44195F1EF}" dt="2024-05-30T10:16:40.253" v="5826" actId="478"/>
          <ac:picMkLst>
            <pc:docMk/>
            <pc:sldMk cId="2081894279" sldId="283"/>
            <ac:picMk id="5" creationId="{7ADDBD62-3368-F21E-6A02-DC4A68C913D0}"/>
          </ac:picMkLst>
        </pc:picChg>
        <pc:picChg chg="add mod">
          <ac:chgData name="Jodie Russell" userId="abc975bc72c328c1" providerId="LiveId" clId="{DF3A8280-F9B4-4DE2-B32D-E8E44195F1EF}" dt="2024-05-30T10:17:05.486" v="5829" actId="962"/>
          <ac:picMkLst>
            <pc:docMk/>
            <pc:sldMk cId="2081894279" sldId="283"/>
            <ac:picMk id="8" creationId="{13398FB1-8748-A353-A5BC-CE7158E23BE3}"/>
          </ac:picMkLst>
        </pc:picChg>
      </pc:sldChg>
      <pc:sldChg chg="addSp delSp modSp add mod ord">
        <pc:chgData name="Jodie Russell" userId="abc975bc72c328c1" providerId="LiveId" clId="{DF3A8280-F9B4-4DE2-B32D-E8E44195F1EF}" dt="2024-05-31T15:47:20.095" v="6848" actId="207"/>
        <pc:sldMkLst>
          <pc:docMk/>
          <pc:sldMk cId="2309126995" sldId="284"/>
        </pc:sldMkLst>
        <pc:spChg chg="mod">
          <ac:chgData name="Jodie Russell" userId="abc975bc72c328c1" providerId="LiveId" clId="{DF3A8280-F9B4-4DE2-B32D-E8E44195F1EF}" dt="2024-05-31T15:47:20.095" v="6848" actId="207"/>
          <ac:spMkLst>
            <pc:docMk/>
            <pc:sldMk cId="2309126995" sldId="284"/>
            <ac:spMk id="3" creationId="{52F2808A-CA7E-1387-E469-534C5EE76494}"/>
          </ac:spMkLst>
        </pc:spChg>
        <pc:picChg chg="del">
          <ac:chgData name="Jodie Russell" userId="abc975bc72c328c1" providerId="LiveId" clId="{DF3A8280-F9B4-4DE2-B32D-E8E44195F1EF}" dt="2024-05-30T10:23:31.676" v="5883" actId="478"/>
          <ac:picMkLst>
            <pc:docMk/>
            <pc:sldMk cId="2309126995" sldId="284"/>
            <ac:picMk id="5" creationId="{7ADDBD62-3368-F21E-6A02-DC4A68C913D0}"/>
          </ac:picMkLst>
        </pc:picChg>
        <pc:picChg chg="add mod">
          <ac:chgData name="Jodie Russell" userId="abc975bc72c328c1" providerId="LiveId" clId="{DF3A8280-F9B4-4DE2-B32D-E8E44195F1EF}" dt="2024-05-30T10:28:39.092" v="5959" actId="1076"/>
          <ac:picMkLst>
            <pc:docMk/>
            <pc:sldMk cId="2309126995" sldId="284"/>
            <ac:picMk id="6" creationId="{16C6EB46-CD6E-7642-5C46-B25CF1B2B6C2}"/>
          </ac:picMkLst>
        </pc:picChg>
      </pc:sldChg>
      <pc:sldChg chg="addSp modSp add mod">
        <pc:chgData name="Jodie Russell" userId="abc975bc72c328c1" providerId="LiveId" clId="{DF3A8280-F9B4-4DE2-B32D-E8E44195F1EF}" dt="2024-05-31T15:47:45.989" v="6849" actId="207"/>
        <pc:sldMkLst>
          <pc:docMk/>
          <pc:sldMk cId="3887449993" sldId="285"/>
        </pc:sldMkLst>
        <pc:spChg chg="mod">
          <ac:chgData name="Jodie Russell" userId="abc975bc72c328c1" providerId="LiveId" clId="{DF3A8280-F9B4-4DE2-B32D-E8E44195F1EF}" dt="2024-05-31T15:47:45.989" v="6849" actId="207"/>
          <ac:spMkLst>
            <pc:docMk/>
            <pc:sldMk cId="3887449993" sldId="285"/>
            <ac:spMk id="3" creationId="{52F2808A-CA7E-1387-E469-534C5EE76494}"/>
          </ac:spMkLst>
        </pc:spChg>
        <pc:picChg chg="add mod">
          <ac:chgData name="Jodie Russell" userId="abc975bc72c328c1" providerId="LiveId" clId="{DF3A8280-F9B4-4DE2-B32D-E8E44195F1EF}" dt="2024-05-30T10:29:59.370" v="5965" actId="14100"/>
          <ac:picMkLst>
            <pc:docMk/>
            <pc:sldMk cId="3887449993" sldId="285"/>
            <ac:picMk id="5" creationId="{3D88E746-DCED-89D5-114C-96CCD153C898}"/>
          </ac:picMkLst>
        </pc:picChg>
      </pc:sldChg>
      <pc:sldChg chg="modSp add mod">
        <pc:chgData name="Jodie Russell" userId="abc975bc72c328c1" providerId="LiveId" clId="{DF3A8280-F9B4-4DE2-B32D-E8E44195F1EF}" dt="2024-05-31T15:47:59.365" v="6850" actId="207"/>
        <pc:sldMkLst>
          <pc:docMk/>
          <pc:sldMk cId="179215467" sldId="286"/>
        </pc:sldMkLst>
        <pc:spChg chg="mod">
          <ac:chgData name="Jodie Russell" userId="abc975bc72c328c1" providerId="LiveId" clId="{DF3A8280-F9B4-4DE2-B32D-E8E44195F1EF}" dt="2024-05-31T15:47:59.365" v="6850" actId="207"/>
          <ac:spMkLst>
            <pc:docMk/>
            <pc:sldMk cId="179215467" sldId="286"/>
            <ac:spMk id="3" creationId="{52F2808A-CA7E-1387-E469-534C5EE76494}"/>
          </ac:spMkLst>
        </pc:spChg>
      </pc:sldChg>
      <pc:sldChg chg="modSp add mod">
        <pc:chgData name="Jodie Russell" userId="abc975bc72c328c1" providerId="LiveId" clId="{DF3A8280-F9B4-4DE2-B32D-E8E44195F1EF}" dt="2024-05-31T15:48:23.270" v="6851" actId="207"/>
        <pc:sldMkLst>
          <pc:docMk/>
          <pc:sldMk cId="2551666823" sldId="287"/>
        </pc:sldMkLst>
        <pc:spChg chg="mod">
          <ac:chgData name="Jodie Russell" userId="abc975bc72c328c1" providerId="LiveId" clId="{DF3A8280-F9B4-4DE2-B32D-E8E44195F1EF}" dt="2024-05-31T15:48:23.270" v="6851" actId="207"/>
          <ac:spMkLst>
            <pc:docMk/>
            <pc:sldMk cId="2551666823" sldId="287"/>
            <ac:spMk id="3" creationId="{52F2808A-CA7E-1387-E469-534C5EE76494}"/>
          </ac:spMkLst>
        </pc:spChg>
      </pc:sldChg>
      <pc:sldChg chg="modSp add mod">
        <pc:chgData name="Jodie Russell" userId="abc975bc72c328c1" providerId="LiveId" clId="{DF3A8280-F9B4-4DE2-B32D-E8E44195F1EF}" dt="2024-05-31T15:48:35.581" v="6852" actId="207"/>
        <pc:sldMkLst>
          <pc:docMk/>
          <pc:sldMk cId="585778478" sldId="288"/>
        </pc:sldMkLst>
        <pc:spChg chg="mod">
          <ac:chgData name="Jodie Russell" userId="abc975bc72c328c1" providerId="LiveId" clId="{DF3A8280-F9B4-4DE2-B32D-E8E44195F1EF}" dt="2024-05-31T15:48:35.581" v="6852" actId="207"/>
          <ac:spMkLst>
            <pc:docMk/>
            <pc:sldMk cId="585778478" sldId="288"/>
            <ac:spMk id="3" creationId="{52F2808A-CA7E-1387-E469-534C5EE76494}"/>
          </ac:spMkLst>
        </pc:spChg>
      </pc:sldChg>
      <pc:sldChg chg="modSp add mod modNotesTx">
        <pc:chgData name="Jodie Russell" userId="abc975bc72c328c1" providerId="LiveId" clId="{DF3A8280-F9B4-4DE2-B32D-E8E44195F1EF}" dt="2024-05-31T15:48:46.888" v="6853" actId="207"/>
        <pc:sldMkLst>
          <pc:docMk/>
          <pc:sldMk cId="2909065440" sldId="289"/>
        </pc:sldMkLst>
        <pc:spChg chg="mod">
          <ac:chgData name="Jodie Russell" userId="abc975bc72c328c1" providerId="LiveId" clId="{DF3A8280-F9B4-4DE2-B32D-E8E44195F1EF}" dt="2024-05-31T15:48:46.888" v="6853" actId="207"/>
          <ac:spMkLst>
            <pc:docMk/>
            <pc:sldMk cId="2909065440" sldId="289"/>
            <ac:spMk id="3" creationId="{52F2808A-CA7E-1387-E469-534C5EE76494}"/>
          </ac:spMkLst>
        </pc:spChg>
      </pc:sldChg>
      <pc:sldChg chg="modSp add mod modNotesTx">
        <pc:chgData name="Jodie Russell" userId="abc975bc72c328c1" providerId="LiveId" clId="{DF3A8280-F9B4-4DE2-B32D-E8E44195F1EF}" dt="2024-05-31T15:48:58.631" v="6854" actId="207"/>
        <pc:sldMkLst>
          <pc:docMk/>
          <pc:sldMk cId="1405441744" sldId="290"/>
        </pc:sldMkLst>
        <pc:spChg chg="mod">
          <ac:chgData name="Jodie Russell" userId="abc975bc72c328c1" providerId="LiveId" clId="{DF3A8280-F9B4-4DE2-B32D-E8E44195F1EF}" dt="2024-05-30T10:51:18.647" v="6372" actId="20577"/>
          <ac:spMkLst>
            <pc:docMk/>
            <pc:sldMk cId="1405441744" sldId="290"/>
            <ac:spMk id="2" creationId="{F2A8A857-933A-B353-75DA-9761F97A9007}"/>
          </ac:spMkLst>
        </pc:spChg>
        <pc:spChg chg="mod">
          <ac:chgData name="Jodie Russell" userId="abc975bc72c328c1" providerId="LiveId" clId="{DF3A8280-F9B4-4DE2-B32D-E8E44195F1EF}" dt="2024-05-31T15:48:58.631" v="6854" actId="207"/>
          <ac:spMkLst>
            <pc:docMk/>
            <pc:sldMk cId="1405441744" sldId="290"/>
            <ac:spMk id="3" creationId="{52F2808A-CA7E-1387-E469-534C5EE76494}"/>
          </ac:spMkLst>
        </pc:spChg>
      </pc:sldChg>
      <pc:sldChg chg="addSp delSp modSp add del mod">
        <pc:chgData name="Jodie Russell" userId="abc975bc72c328c1" providerId="LiveId" clId="{DF3A8280-F9B4-4DE2-B32D-E8E44195F1EF}" dt="2024-05-30T11:08:29.602" v="6537" actId="47"/>
        <pc:sldMkLst>
          <pc:docMk/>
          <pc:sldMk cId="291375655" sldId="291"/>
        </pc:sldMkLst>
        <pc:spChg chg="del">
          <ac:chgData name="Jodie Russell" userId="abc975bc72c328c1" providerId="LiveId" clId="{DF3A8280-F9B4-4DE2-B32D-E8E44195F1EF}" dt="2024-05-30T11:08:26.582" v="6536" actId="478"/>
          <ac:spMkLst>
            <pc:docMk/>
            <pc:sldMk cId="291375655" sldId="291"/>
            <ac:spMk id="2" creationId="{F2A8A857-933A-B353-75DA-9761F97A9007}"/>
          </ac:spMkLst>
        </pc:spChg>
        <pc:spChg chg="del">
          <ac:chgData name="Jodie Russell" userId="abc975bc72c328c1" providerId="LiveId" clId="{DF3A8280-F9B4-4DE2-B32D-E8E44195F1EF}" dt="2024-05-30T11:08:23.268" v="6535" actId="478"/>
          <ac:spMkLst>
            <pc:docMk/>
            <pc:sldMk cId="291375655" sldId="291"/>
            <ac:spMk id="3" creationId="{52F2808A-CA7E-1387-E469-534C5EE76494}"/>
          </ac:spMkLst>
        </pc:spChg>
        <pc:spChg chg="add mod">
          <ac:chgData name="Jodie Russell" userId="abc975bc72c328c1" providerId="LiveId" clId="{DF3A8280-F9B4-4DE2-B32D-E8E44195F1EF}" dt="2024-05-30T11:08:23.268" v="6535" actId="478"/>
          <ac:spMkLst>
            <pc:docMk/>
            <pc:sldMk cId="291375655" sldId="291"/>
            <ac:spMk id="5" creationId="{2C444ECE-0169-0835-4962-76CE1ED218F6}"/>
          </ac:spMkLst>
        </pc:spChg>
        <pc:spChg chg="add mod">
          <ac:chgData name="Jodie Russell" userId="abc975bc72c328c1" providerId="LiveId" clId="{DF3A8280-F9B4-4DE2-B32D-E8E44195F1EF}" dt="2024-05-30T11:08:26.582" v="6536" actId="478"/>
          <ac:spMkLst>
            <pc:docMk/>
            <pc:sldMk cId="291375655" sldId="291"/>
            <ac:spMk id="7" creationId="{4C93F464-825A-BB86-EDD4-CCBD54026E55}"/>
          </ac:spMkLst>
        </pc:spChg>
      </pc:sldChg>
      <pc:sldChg chg="addSp delSp modSp new mod setBg">
        <pc:chgData name="Jodie Russell" userId="abc975bc72c328c1" providerId="LiveId" clId="{DF3A8280-F9B4-4DE2-B32D-E8E44195F1EF}" dt="2024-05-30T11:10:15.245" v="6558" actId="26606"/>
        <pc:sldMkLst>
          <pc:docMk/>
          <pc:sldMk cId="1981903179" sldId="291"/>
        </pc:sldMkLst>
        <pc:spChg chg="mod ord">
          <ac:chgData name="Jodie Russell" userId="abc975bc72c328c1" providerId="LiveId" clId="{DF3A8280-F9B4-4DE2-B32D-E8E44195F1EF}" dt="2024-05-30T11:10:15.245" v="6558" actId="26606"/>
          <ac:spMkLst>
            <pc:docMk/>
            <pc:sldMk cId="1981903179" sldId="291"/>
            <ac:spMk id="2" creationId="{B527AC6D-6E40-F402-E113-B0BA346CB4CB}"/>
          </ac:spMkLst>
        </pc:spChg>
        <pc:spChg chg="del">
          <ac:chgData name="Jodie Russell" userId="abc975bc72c328c1" providerId="LiveId" clId="{DF3A8280-F9B4-4DE2-B32D-E8E44195F1EF}" dt="2024-05-30T11:08:56.985" v="6552" actId="478"/>
          <ac:spMkLst>
            <pc:docMk/>
            <pc:sldMk cId="1981903179" sldId="291"/>
            <ac:spMk id="3" creationId="{D94B302A-CFC3-C78E-68C1-92CB92C91C21}"/>
          </ac:spMkLst>
        </pc:spChg>
        <pc:spChg chg="add">
          <ac:chgData name="Jodie Russell" userId="abc975bc72c328c1" providerId="LiveId" clId="{DF3A8280-F9B4-4DE2-B32D-E8E44195F1EF}" dt="2024-05-30T11:10:15.245" v="6558" actId="26606"/>
          <ac:spMkLst>
            <pc:docMk/>
            <pc:sldMk cId="1981903179" sldId="291"/>
            <ac:spMk id="12" creationId="{2C0E59EF-F8DF-488B-B09D-66E4CF18AFBB}"/>
          </ac:spMkLst>
        </pc:spChg>
        <pc:spChg chg="add">
          <ac:chgData name="Jodie Russell" userId="abc975bc72c328c1" providerId="LiveId" clId="{DF3A8280-F9B4-4DE2-B32D-E8E44195F1EF}" dt="2024-05-30T11:10:15.245" v="6558" actId="26606"/>
          <ac:spMkLst>
            <pc:docMk/>
            <pc:sldMk cId="1981903179" sldId="291"/>
            <ac:spMk id="14" creationId="{DE92CAB6-7734-4F8B-96B0-946ECE3DF023}"/>
          </ac:spMkLst>
        </pc:spChg>
        <pc:picChg chg="add mod">
          <ac:chgData name="Jodie Russell" userId="abc975bc72c328c1" providerId="LiveId" clId="{DF3A8280-F9B4-4DE2-B32D-E8E44195F1EF}" dt="2024-05-30T11:10:15.245" v="6558" actId="26606"/>
          <ac:picMkLst>
            <pc:docMk/>
            <pc:sldMk cId="1981903179" sldId="291"/>
            <ac:picMk id="5" creationId="{67AF2825-965F-0A8C-44D0-DD0A79C2286D}"/>
          </ac:picMkLst>
        </pc:picChg>
        <pc:cxnChg chg="add">
          <ac:chgData name="Jodie Russell" userId="abc975bc72c328c1" providerId="LiveId" clId="{DF3A8280-F9B4-4DE2-B32D-E8E44195F1EF}" dt="2024-05-30T11:10:15.245" v="6558" actId="26606"/>
          <ac:cxnSpMkLst>
            <pc:docMk/>
            <pc:sldMk cId="1981903179" sldId="291"/>
            <ac:cxnSpMk id="10" creationId="{5506D940-CD1A-46A6-8495-AD6F6CF8B13C}"/>
          </ac:cxnSpMkLst>
        </pc:cxnChg>
      </pc:sldChg>
      <pc:sldChg chg="modSp add mod">
        <pc:chgData name="Jodie Russell" userId="abc975bc72c328c1" providerId="LiveId" clId="{DF3A8280-F9B4-4DE2-B32D-E8E44195F1EF}" dt="2024-05-30T14:09:25.573" v="6614" actId="20577"/>
        <pc:sldMkLst>
          <pc:docMk/>
          <pc:sldMk cId="3242676241" sldId="292"/>
        </pc:sldMkLst>
        <pc:spChg chg="mod">
          <ac:chgData name="Jodie Russell" userId="abc975bc72c328c1" providerId="LiveId" clId="{DF3A8280-F9B4-4DE2-B32D-E8E44195F1EF}" dt="2024-05-30T14:09:25.573" v="6614" actId="20577"/>
          <ac:spMkLst>
            <pc:docMk/>
            <pc:sldMk cId="3242676241" sldId="292"/>
            <ac:spMk id="2" creationId="{09EC58AA-B0D6-505C-03D6-ECEB19EF89F4}"/>
          </ac:spMkLst>
        </pc:spChg>
        <pc:spChg chg="mod">
          <ac:chgData name="Jodie Russell" userId="abc975bc72c328c1" providerId="LiveId" clId="{DF3A8280-F9B4-4DE2-B32D-E8E44195F1EF}" dt="2024-05-30T14:08:05.122" v="6604" actId="114"/>
          <ac:spMkLst>
            <pc:docMk/>
            <pc:sldMk cId="3242676241" sldId="292"/>
            <ac:spMk id="3" creationId="{23920B8C-E04D-6DF8-9C72-9E189878C057}"/>
          </ac:spMkLst>
        </pc:spChg>
      </pc:sldChg>
    </pc:docChg>
  </pc:docChgLst>
  <pc:docChgLst>
    <pc:chgData name="Jodie Russell (Psychology)" userId="71d067e7-35cd-4cc4-9ef9-5ced99a944a8" providerId="ADAL" clId="{4D39DEC3-9350-4D14-A169-F04AC3ACFD38}"/>
    <pc:docChg chg="undo redo custSel delSld modSld sldOrd">
      <pc:chgData name="Jodie Russell (Psychology)" userId="71d067e7-35cd-4cc4-9ef9-5ced99a944a8" providerId="ADAL" clId="{4D39DEC3-9350-4D14-A169-F04AC3ACFD38}" dt="2024-10-15T08:35:26.580" v="3751" actId="255"/>
      <pc:docMkLst>
        <pc:docMk/>
      </pc:docMkLst>
      <pc:sldChg chg="addSp delSp modSp mod setBg">
        <pc:chgData name="Jodie Russell (Psychology)" userId="71d067e7-35cd-4cc4-9ef9-5ced99a944a8" providerId="ADAL" clId="{4D39DEC3-9350-4D14-A169-F04AC3ACFD38}" dt="2024-10-10T12:50:07.768" v="2765" actId="20577"/>
        <pc:sldMkLst>
          <pc:docMk/>
          <pc:sldMk cId="3450469590" sldId="256"/>
        </pc:sldMkLst>
        <pc:spChg chg="mod">
          <ac:chgData name="Jodie Russell (Psychology)" userId="71d067e7-35cd-4cc4-9ef9-5ced99a944a8" providerId="ADAL" clId="{4D39DEC3-9350-4D14-A169-F04AC3ACFD38}" dt="2024-10-10T12:47:02.592" v="2738" actId="26606"/>
          <ac:spMkLst>
            <pc:docMk/>
            <pc:sldMk cId="3450469590" sldId="256"/>
            <ac:spMk id="2" creationId="{22BA606F-EACB-6E38-E9BF-582B48B089DB}"/>
          </ac:spMkLst>
        </pc:spChg>
        <pc:spChg chg="mod ord">
          <ac:chgData name="Jodie Russell (Psychology)" userId="71d067e7-35cd-4cc4-9ef9-5ced99a944a8" providerId="ADAL" clId="{4D39DEC3-9350-4D14-A169-F04AC3ACFD38}" dt="2024-10-10T12:50:07.768" v="2765" actId="20577"/>
          <ac:spMkLst>
            <pc:docMk/>
            <pc:sldMk cId="3450469590" sldId="256"/>
            <ac:spMk id="3" creationId="{5D8BF654-2D67-C991-D509-9BE4F244728A}"/>
          </ac:spMkLst>
        </pc:spChg>
        <pc:spChg chg="add del">
          <ac:chgData name="Jodie Russell (Psychology)" userId="71d067e7-35cd-4cc4-9ef9-5ced99a944a8" providerId="ADAL" clId="{4D39DEC3-9350-4D14-A169-F04AC3ACFD38}" dt="2024-10-10T12:47:02.592" v="2738" actId="26606"/>
          <ac:spMkLst>
            <pc:docMk/>
            <pc:sldMk cId="3450469590" sldId="256"/>
            <ac:spMk id="13" creationId="{CFF384FA-A314-44A7-A8D0-A5B072C068D7}"/>
          </ac:spMkLst>
        </pc:spChg>
        <pc:spChg chg="add del">
          <ac:chgData name="Jodie Russell (Psychology)" userId="71d067e7-35cd-4cc4-9ef9-5ced99a944a8" providerId="ADAL" clId="{4D39DEC3-9350-4D14-A169-F04AC3ACFD38}" dt="2024-10-10T12:47:02.592" v="2738" actId="26606"/>
          <ac:spMkLst>
            <pc:docMk/>
            <pc:sldMk cId="3450469590" sldId="256"/>
            <ac:spMk id="15" creationId="{2F207D4E-9AD2-486E-974F-2A1243D8B6D5}"/>
          </ac:spMkLst>
        </pc:spChg>
        <pc:picChg chg="add mod">
          <ac:chgData name="Jodie Russell (Psychology)" userId="71d067e7-35cd-4cc4-9ef9-5ced99a944a8" providerId="ADAL" clId="{4D39DEC3-9350-4D14-A169-F04AC3ACFD38}" dt="2024-10-10T12:49:13.106" v="2758" actId="1076"/>
          <ac:picMkLst>
            <pc:docMk/>
            <pc:sldMk cId="3450469590" sldId="256"/>
            <ac:picMk id="5" creationId="{80C95560-109C-DCAC-32CE-808E5F9B718A}"/>
          </ac:picMkLst>
        </pc:picChg>
        <pc:picChg chg="add mod">
          <ac:chgData name="Jodie Russell (Psychology)" userId="71d067e7-35cd-4cc4-9ef9-5ced99a944a8" providerId="ADAL" clId="{4D39DEC3-9350-4D14-A169-F04AC3ACFD38}" dt="2024-10-10T12:49:00.623" v="2753" actId="1076"/>
          <ac:picMkLst>
            <pc:docMk/>
            <pc:sldMk cId="3450469590" sldId="256"/>
            <ac:picMk id="6" creationId="{EF6BBDDB-BE9C-CFC0-3E4D-AD421556685C}"/>
          </ac:picMkLst>
        </pc:picChg>
        <pc:picChg chg="add mod">
          <ac:chgData name="Jodie Russell (Psychology)" userId="71d067e7-35cd-4cc4-9ef9-5ced99a944a8" providerId="ADAL" clId="{4D39DEC3-9350-4D14-A169-F04AC3ACFD38}" dt="2024-10-10T12:48:55.432" v="2751" actId="14100"/>
          <ac:picMkLst>
            <pc:docMk/>
            <pc:sldMk cId="3450469590" sldId="256"/>
            <ac:picMk id="8" creationId="{BBEDEFB4-4143-D3F7-0625-66E2D021F555}"/>
          </ac:picMkLst>
        </pc:picChg>
        <pc:cxnChg chg="add del">
          <ac:chgData name="Jodie Russell (Psychology)" userId="71d067e7-35cd-4cc4-9ef9-5ced99a944a8" providerId="ADAL" clId="{4D39DEC3-9350-4D14-A169-F04AC3ACFD38}" dt="2024-10-10T12:47:02.592" v="2738" actId="26606"/>
          <ac:cxnSpMkLst>
            <pc:docMk/>
            <pc:sldMk cId="3450469590" sldId="256"/>
            <ac:cxnSpMk id="11" creationId="{36386491-6F13-4235-A32F-9F6D67F13D05}"/>
          </ac:cxnSpMkLst>
        </pc:cxnChg>
        <pc:cxnChg chg="add del">
          <ac:chgData name="Jodie Russell (Psychology)" userId="71d067e7-35cd-4cc4-9ef9-5ced99a944a8" providerId="ADAL" clId="{4D39DEC3-9350-4D14-A169-F04AC3ACFD38}" dt="2024-10-10T12:47:02.592" v="2738" actId="26606"/>
          <ac:cxnSpMkLst>
            <pc:docMk/>
            <pc:sldMk cId="3450469590" sldId="256"/>
            <ac:cxnSpMk id="17" creationId="{DDABEAEC-86D5-402A-A094-1496818B0305}"/>
          </ac:cxnSpMkLst>
        </pc:cxnChg>
        <pc:cxnChg chg="add del">
          <ac:chgData name="Jodie Russell (Psychology)" userId="71d067e7-35cd-4cc4-9ef9-5ced99a944a8" providerId="ADAL" clId="{4D39DEC3-9350-4D14-A169-F04AC3ACFD38}" dt="2024-10-10T12:47:02.592" v="2738" actId="26606"/>
          <ac:cxnSpMkLst>
            <pc:docMk/>
            <pc:sldMk cId="3450469590" sldId="256"/>
            <ac:cxnSpMk id="19" creationId="{1961B0F4-7500-4D3A-A122-084B662EFE1B}"/>
          </ac:cxnSpMkLst>
        </pc:cxnChg>
        <pc:cxnChg chg="add del">
          <ac:chgData name="Jodie Russell (Psychology)" userId="71d067e7-35cd-4cc4-9ef9-5ced99a944a8" providerId="ADAL" clId="{4D39DEC3-9350-4D14-A169-F04AC3ACFD38}" dt="2024-10-10T12:47:02.592" v="2738" actId="26606"/>
          <ac:cxnSpMkLst>
            <pc:docMk/>
            <pc:sldMk cId="3450469590" sldId="256"/>
            <ac:cxnSpMk id="21" creationId="{0E791E2A-FFAC-4CA4-936E-4B7EADA5A29A}"/>
          </ac:cxnSpMkLst>
        </pc:cxnChg>
      </pc:sldChg>
      <pc:sldChg chg="modSp mod">
        <pc:chgData name="Jodie Russell (Psychology)" userId="71d067e7-35cd-4cc4-9ef9-5ced99a944a8" providerId="ADAL" clId="{4D39DEC3-9350-4D14-A169-F04AC3ACFD38}" dt="2024-10-10T12:53:48.636" v="2845" actId="113"/>
        <pc:sldMkLst>
          <pc:docMk/>
          <pc:sldMk cId="1713910094" sldId="257"/>
        </pc:sldMkLst>
        <pc:spChg chg="mod">
          <ac:chgData name="Jodie Russell (Psychology)" userId="71d067e7-35cd-4cc4-9ef9-5ced99a944a8" providerId="ADAL" clId="{4D39DEC3-9350-4D14-A169-F04AC3ACFD38}" dt="2024-10-10T12:53:48.636" v="2845" actId="113"/>
          <ac:spMkLst>
            <pc:docMk/>
            <pc:sldMk cId="1713910094" sldId="257"/>
            <ac:spMk id="3" creationId="{4D668829-6328-194F-1266-70929A51FDCB}"/>
          </ac:spMkLst>
        </pc:spChg>
      </pc:sldChg>
      <pc:sldChg chg="modSp mod">
        <pc:chgData name="Jodie Russell (Psychology)" userId="71d067e7-35cd-4cc4-9ef9-5ced99a944a8" providerId="ADAL" clId="{4D39DEC3-9350-4D14-A169-F04AC3ACFD38}" dt="2024-10-15T08:18:12.458" v="3593" actId="20577"/>
        <pc:sldMkLst>
          <pc:docMk/>
          <pc:sldMk cId="3770917519" sldId="259"/>
        </pc:sldMkLst>
        <pc:spChg chg="mod">
          <ac:chgData name="Jodie Russell (Psychology)" userId="71d067e7-35cd-4cc4-9ef9-5ced99a944a8" providerId="ADAL" clId="{4D39DEC3-9350-4D14-A169-F04AC3ACFD38}" dt="2024-10-15T08:18:12.458" v="3593" actId="20577"/>
          <ac:spMkLst>
            <pc:docMk/>
            <pc:sldMk cId="3770917519" sldId="259"/>
            <ac:spMk id="3" creationId="{52F2808A-CA7E-1387-E469-534C5EE76494}"/>
          </ac:spMkLst>
        </pc:spChg>
        <pc:picChg chg="mod">
          <ac:chgData name="Jodie Russell (Psychology)" userId="71d067e7-35cd-4cc4-9ef9-5ced99a944a8" providerId="ADAL" clId="{4D39DEC3-9350-4D14-A169-F04AC3ACFD38}" dt="2024-10-15T08:17:17.792" v="3578" actId="14100"/>
          <ac:picMkLst>
            <pc:docMk/>
            <pc:sldMk cId="3770917519" sldId="259"/>
            <ac:picMk id="5" creationId="{8C1D3547-A2A6-7B22-5FF8-7C53225332EB}"/>
          </ac:picMkLst>
        </pc:picChg>
      </pc:sldChg>
      <pc:sldChg chg="del">
        <pc:chgData name="Jodie Russell (Psychology)" userId="71d067e7-35cd-4cc4-9ef9-5ced99a944a8" providerId="ADAL" clId="{4D39DEC3-9350-4D14-A169-F04AC3ACFD38}" dt="2024-10-10T12:53:33.604" v="2844" actId="47"/>
        <pc:sldMkLst>
          <pc:docMk/>
          <pc:sldMk cId="318682350" sldId="260"/>
        </pc:sldMkLst>
      </pc:sldChg>
      <pc:sldChg chg="modSp del mod">
        <pc:chgData name="Jodie Russell (Psychology)" userId="71d067e7-35cd-4cc4-9ef9-5ced99a944a8" providerId="ADAL" clId="{4D39DEC3-9350-4D14-A169-F04AC3ACFD38}" dt="2024-10-10T11:29:01.976" v="2102" actId="47"/>
        <pc:sldMkLst>
          <pc:docMk/>
          <pc:sldMk cId="2313972731" sldId="261"/>
        </pc:sldMkLst>
        <pc:spChg chg="mod">
          <ac:chgData name="Jodie Russell (Psychology)" userId="71d067e7-35cd-4cc4-9ef9-5ced99a944a8" providerId="ADAL" clId="{4D39DEC3-9350-4D14-A169-F04AC3ACFD38}" dt="2024-10-10T08:39:36.480" v="1" actId="20577"/>
          <ac:spMkLst>
            <pc:docMk/>
            <pc:sldMk cId="2313972731" sldId="261"/>
            <ac:spMk id="3" creationId="{52F2808A-CA7E-1387-E469-534C5EE76494}"/>
          </ac:spMkLst>
        </pc:spChg>
      </pc:sldChg>
      <pc:sldChg chg="modSp del mod">
        <pc:chgData name="Jodie Russell (Psychology)" userId="71d067e7-35cd-4cc4-9ef9-5ced99a944a8" providerId="ADAL" clId="{4D39DEC3-9350-4D14-A169-F04AC3ACFD38}" dt="2024-10-10T13:11:35.505" v="3568" actId="47"/>
        <pc:sldMkLst>
          <pc:docMk/>
          <pc:sldMk cId="657238399" sldId="262"/>
        </pc:sldMkLst>
        <pc:spChg chg="mod">
          <ac:chgData name="Jodie Russell (Psychology)" userId="71d067e7-35cd-4cc4-9ef9-5ced99a944a8" providerId="ADAL" clId="{4D39DEC3-9350-4D14-A169-F04AC3ACFD38}" dt="2024-10-10T11:48:18.425" v="2627" actId="20577"/>
          <ac:spMkLst>
            <pc:docMk/>
            <pc:sldMk cId="657238399" sldId="262"/>
            <ac:spMk id="2" creationId="{09EC58AA-B0D6-505C-03D6-ECEB19EF89F4}"/>
          </ac:spMkLst>
        </pc:spChg>
      </pc:sldChg>
      <pc:sldChg chg="modSp del mod">
        <pc:chgData name="Jodie Russell (Psychology)" userId="71d067e7-35cd-4cc4-9ef9-5ced99a944a8" providerId="ADAL" clId="{4D39DEC3-9350-4D14-A169-F04AC3ACFD38}" dt="2024-10-10T13:11:36.760" v="3569" actId="47"/>
        <pc:sldMkLst>
          <pc:docMk/>
          <pc:sldMk cId="2505007122" sldId="263"/>
        </pc:sldMkLst>
        <pc:spChg chg="mod">
          <ac:chgData name="Jodie Russell (Psychology)" userId="71d067e7-35cd-4cc4-9ef9-5ced99a944a8" providerId="ADAL" clId="{4D39DEC3-9350-4D14-A169-F04AC3ACFD38}" dt="2024-10-10T11:48:30.099" v="2629"/>
          <ac:spMkLst>
            <pc:docMk/>
            <pc:sldMk cId="2505007122" sldId="263"/>
            <ac:spMk id="2" creationId="{09EC58AA-B0D6-505C-03D6-ECEB19EF89F4}"/>
          </ac:spMkLst>
        </pc:spChg>
      </pc:sldChg>
      <pc:sldChg chg="modSp mod">
        <pc:chgData name="Jodie Russell (Psychology)" userId="71d067e7-35cd-4cc4-9ef9-5ced99a944a8" providerId="ADAL" clId="{4D39DEC3-9350-4D14-A169-F04AC3ACFD38}" dt="2024-10-10T12:59:42.312" v="3476" actId="20577"/>
        <pc:sldMkLst>
          <pc:docMk/>
          <pc:sldMk cId="1899442995" sldId="264"/>
        </pc:sldMkLst>
        <pc:spChg chg="mod">
          <ac:chgData name="Jodie Russell (Psychology)" userId="71d067e7-35cd-4cc4-9ef9-5ced99a944a8" providerId="ADAL" clId="{4D39DEC3-9350-4D14-A169-F04AC3ACFD38}" dt="2024-10-10T12:59:42.312" v="3476" actId="20577"/>
          <ac:spMkLst>
            <pc:docMk/>
            <pc:sldMk cId="1899442995" sldId="264"/>
            <ac:spMk id="3" creationId="{52F2808A-CA7E-1387-E469-534C5EE76494}"/>
          </ac:spMkLst>
        </pc:spChg>
      </pc:sldChg>
      <pc:sldChg chg="modSp mod">
        <pc:chgData name="Jodie Russell (Psychology)" userId="71d067e7-35cd-4cc4-9ef9-5ced99a944a8" providerId="ADAL" clId="{4D39DEC3-9350-4D14-A169-F04AC3ACFD38}" dt="2024-10-10T13:00:53.743" v="3487" actId="113"/>
        <pc:sldMkLst>
          <pc:docMk/>
          <pc:sldMk cId="728034829" sldId="265"/>
        </pc:sldMkLst>
        <pc:spChg chg="mod">
          <ac:chgData name="Jodie Russell (Psychology)" userId="71d067e7-35cd-4cc4-9ef9-5ced99a944a8" providerId="ADAL" clId="{4D39DEC3-9350-4D14-A169-F04AC3ACFD38}" dt="2024-10-10T13:00:53.743" v="3487" actId="113"/>
          <ac:spMkLst>
            <pc:docMk/>
            <pc:sldMk cId="728034829" sldId="265"/>
            <ac:spMk id="3" creationId="{52F2808A-CA7E-1387-E469-534C5EE76494}"/>
          </ac:spMkLst>
        </pc:spChg>
      </pc:sldChg>
      <pc:sldChg chg="modSp mod">
        <pc:chgData name="Jodie Russell (Psychology)" userId="71d067e7-35cd-4cc4-9ef9-5ced99a944a8" providerId="ADAL" clId="{4D39DEC3-9350-4D14-A169-F04AC3ACFD38}" dt="2024-10-10T11:32:08.171" v="2129" actId="20577"/>
        <pc:sldMkLst>
          <pc:docMk/>
          <pc:sldMk cId="158800919" sldId="267"/>
        </pc:sldMkLst>
        <pc:spChg chg="mod">
          <ac:chgData name="Jodie Russell (Psychology)" userId="71d067e7-35cd-4cc4-9ef9-5ced99a944a8" providerId="ADAL" clId="{4D39DEC3-9350-4D14-A169-F04AC3ACFD38}" dt="2024-10-10T11:32:08.171" v="2129" actId="20577"/>
          <ac:spMkLst>
            <pc:docMk/>
            <pc:sldMk cId="158800919" sldId="267"/>
            <ac:spMk id="3" creationId="{52F2808A-CA7E-1387-E469-534C5EE76494}"/>
          </ac:spMkLst>
        </pc:spChg>
      </pc:sldChg>
      <pc:sldChg chg="modSp mod">
        <pc:chgData name="Jodie Russell (Psychology)" userId="71d067e7-35cd-4cc4-9ef9-5ced99a944a8" providerId="ADAL" clId="{4D39DEC3-9350-4D14-A169-F04AC3ACFD38}" dt="2024-10-10T11:31:26.595" v="2119" actId="20577"/>
        <pc:sldMkLst>
          <pc:docMk/>
          <pc:sldMk cId="1573756082" sldId="268"/>
        </pc:sldMkLst>
        <pc:spChg chg="mod">
          <ac:chgData name="Jodie Russell (Psychology)" userId="71d067e7-35cd-4cc4-9ef9-5ced99a944a8" providerId="ADAL" clId="{4D39DEC3-9350-4D14-A169-F04AC3ACFD38}" dt="2024-10-10T11:31:26.595" v="2119" actId="20577"/>
          <ac:spMkLst>
            <pc:docMk/>
            <pc:sldMk cId="1573756082" sldId="268"/>
            <ac:spMk id="3" creationId="{52F2808A-CA7E-1387-E469-534C5EE76494}"/>
          </ac:spMkLst>
        </pc:spChg>
      </pc:sldChg>
      <pc:sldChg chg="modSp mod">
        <pc:chgData name="Jodie Russell (Psychology)" userId="71d067e7-35cd-4cc4-9ef9-5ced99a944a8" providerId="ADAL" clId="{4D39DEC3-9350-4D14-A169-F04AC3ACFD38}" dt="2024-10-10T11:33:28.980" v="2151" actId="20577"/>
        <pc:sldMkLst>
          <pc:docMk/>
          <pc:sldMk cId="2228870632" sldId="269"/>
        </pc:sldMkLst>
        <pc:spChg chg="mod">
          <ac:chgData name="Jodie Russell (Psychology)" userId="71d067e7-35cd-4cc4-9ef9-5ced99a944a8" providerId="ADAL" clId="{4D39DEC3-9350-4D14-A169-F04AC3ACFD38}" dt="2024-10-10T11:33:28.980" v="2151" actId="20577"/>
          <ac:spMkLst>
            <pc:docMk/>
            <pc:sldMk cId="2228870632" sldId="269"/>
            <ac:spMk id="3" creationId="{52F2808A-CA7E-1387-E469-534C5EE76494}"/>
          </ac:spMkLst>
        </pc:spChg>
      </pc:sldChg>
      <pc:sldChg chg="addSp modSp mod">
        <pc:chgData name="Jodie Russell (Psychology)" userId="71d067e7-35cd-4cc4-9ef9-5ced99a944a8" providerId="ADAL" clId="{4D39DEC3-9350-4D14-A169-F04AC3ACFD38}" dt="2024-10-10T11:34:54.376" v="2176" actId="1076"/>
        <pc:sldMkLst>
          <pc:docMk/>
          <pc:sldMk cId="2853039495" sldId="270"/>
        </pc:sldMkLst>
        <pc:spChg chg="mod">
          <ac:chgData name="Jodie Russell (Psychology)" userId="71d067e7-35cd-4cc4-9ef9-5ced99a944a8" providerId="ADAL" clId="{4D39DEC3-9350-4D14-A169-F04AC3ACFD38}" dt="2024-10-10T11:34:50.959" v="2174" actId="14100"/>
          <ac:spMkLst>
            <pc:docMk/>
            <pc:sldMk cId="2853039495" sldId="270"/>
            <ac:spMk id="3" creationId="{52F2808A-CA7E-1387-E469-534C5EE76494}"/>
          </ac:spMkLst>
        </pc:spChg>
        <pc:spChg chg="add mod">
          <ac:chgData name="Jodie Russell (Psychology)" userId="71d067e7-35cd-4cc4-9ef9-5ced99a944a8" providerId="ADAL" clId="{4D39DEC3-9350-4D14-A169-F04AC3ACFD38}" dt="2024-10-10T11:34:44.278" v="2173" actId="962"/>
          <ac:spMkLst>
            <pc:docMk/>
            <pc:sldMk cId="2853039495" sldId="270"/>
            <ac:spMk id="6" creationId="{1F01BDDF-DB69-7D4A-FE1D-9B6F56535BEC}"/>
          </ac:spMkLst>
        </pc:spChg>
        <pc:picChg chg="add mod">
          <ac:chgData name="Jodie Russell (Psychology)" userId="71d067e7-35cd-4cc4-9ef9-5ced99a944a8" providerId="ADAL" clId="{4D39DEC3-9350-4D14-A169-F04AC3ACFD38}" dt="2024-10-10T11:34:54.376" v="2176" actId="1076"/>
          <ac:picMkLst>
            <pc:docMk/>
            <pc:sldMk cId="2853039495" sldId="270"/>
            <ac:picMk id="5" creationId="{4B7C4AD8-EA7D-499F-4629-E02D0E66A145}"/>
          </ac:picMkLst>
        </pc:picChg>
      </pc:sldChg>
      <pc:sldChg chg="modSp mod">
        <pc:chgData name="Jodie Russell (Psychology)" userId="71d067e7-35cd-4cc4-9ef9-5ced99a944a8" providerId="ADAL" clId="{4D39DEC3-9350-4D14-A169-F04AC3ACFD38}" dt="2024-10-15T08:29:37.158" v="3594" actId="5793"/>
        <pc:sldMkLst>
          <pc:docMk/>
          <pc:sldMk cId="669967887" sldId="271"/>
        </pc:sldMkLst>
        <pc:spChg chg="mod ord">
          <ac:chgData name="Jodie Russell (Psychology)" userId="71d067e7-35cd-4cc4-9ef9-5ced99a944a8" providerId="ADAL" clId="{4D39DEC3-9350-4D14-A169-F04AC3ACFD38}" dt="2024-10-15T08:29:37.158" v="3594" actId="5793"/>
          <ac:spMkLst>
            <pc:docMk/>
            <pc:sldMk cId="669967887" sldId="271"/>
            <ac:spMk id="3" creationId="{52F2808A-CA7E-1387-E469-534C5EE76494}"/>
          </ac:spMkLst>
        </pc:spChg>
        <pc:picChg chg="mod ord">
          <ac:chgData name="Jodie Russell (Psychology)" userId="71d067e7-35cd-4cc4-9ef9-5ced99a944a8" providerId="ADAL" clId="{4D39DEC3-9350-4D14-A169-F04AC3ACFD38}" dt="2024-10-10T08:47:52.721" v="150" actId="1076"/>
          <ac:picMkLst>
            <pc:docMk/>
            <pc:sldMk cId="669967887" sldId="271"/>
            <ac:picMk id="5" creationId="{E8F516BD-9786-B449-22C0-06B4443DE237}"/>
          </ac:picMkLst>
        </pc:picChg>
      </pc:sldChg>
      <pc:sldChg chg="modSp mod modNotesTx">
        <pc:chgData name="Jodie Russell (Psychology)" userId="71d067e7-35cd-4cc4-9ef9-5ced99a944a8" providerId="ADAL" clId="{4D39DEC3-9350-4D14-A169-F04AC3ACFD38}" dt="2024-10-10T09:03:51.151" v="827" actId="20577"/>
        <pc:sldMkLst>
          <pc:docMk/>
          <pc:sldMk cId="3703459936" sldId="272"/>
        </pc:sldMkLst>
        <pc:spChg chg="mod">
          <ac:chgData name="Jodie Russell (Psychology)" userId="71d067e7-35cd-4cc4-9ef9-5ced99a944a8" providerId="ADAL" clId="{4D39DEC3-9350-4D14-A169-F04AC3ACFD38}" dt="2024-10-10T09:03:51.151" v="827" actId="20577"/>
          <ac:spMkLst>
            <pc:docMk/>
            <pc:sldMk cId="3703459936" sldId="272"/>
            <ac:spMk id="2" creationId="{F2A8A857-933A-B353-75DA-9761F97A9007}"/>
          </ac:spMkLst>
        </pc:spChg>
      </pc:sldChg>
      <pc:sldChg chg="addSp delSp modSp mod">
        <pc:chgData name="Jodie Russell (Psychology)" userId="71d067e7-35cd-4cc4-9ef9-5ced99a944a8" providerId="ADAL" clId="{4D39DEC3-9350-4D14-A169-F04AC3ACFD38}" dt="2024-10-10T11:39:30.479" v="2189" actId="12"/>
        <pc:sldMkLst>
          <pc:docMk/>
          <pc:sldMk cId="1319824138" sldId="273"/>
        </pc:sldMkLst>
        <pc:spChg chg="mod">
          <ac:chgData name="Jodie Russell (Psychology)" userId="71d067e7-35cd-4cc4-9ef9-5ced99a944a8" providerId="ADAL" clId="{4D39DEC3-9350-4D14-A169-F04AC3ACFD38}" dt="2024-10-10T09:04:27.303" v="833"/>
          <ac:spMkLst>
            <pc:docMk/>
            <pc:sldMk cId="1319824138" sldId="273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11:39:30.479" v="2189" actId="12"/>
          <ac:spMkLst>
            <pc:docMk/>
            <pc:sldMk cId="1319824138" sldId="273"/>
            <ac:spMk id="3" creationId="{52F2808A-CA7E-1387-E469-534C5EE76494}"/>
          </ac:spMkLst>
        </pc:spChg>
        <pc:picChg chg="add mod">
          <ac:chgData name="Jodie Russell (Psychology)" userId="71d067e7-35cd-4cc4-9ef9-5ced99a944a8" providerId="ADAL" clId="{4D39DEC3-9350-4D14-A169-F04AC3ACFD38}" dt="2024-10-10T09:04:36.509" v="834" actId="1076"/>
          <ac:picMkLst>
            <pc:docMk/>
            <pc:sldMk cId="1319824138" sldId="273"/>
            <ac:picMk id="5" creationId="{CD3B2893-CF49-F874-8D4B-91C746B344A0}"/>
          </ac:picMkLst>
        </pc:picChg>
        <pc:picChg chg="del">
          <ac:chgData name="Jodie Russell (Psychology)" userId="71d067e7-35cd-4cc4-9ef9-5ced99a944a8" providerId="ADAL" clId="{4D39DEC3-9350-4D14-A169-F04AC3ACFD38}" dt="2024-10-10T08:52:26.553" v="324" actId="478"/>
          <ac:picMkLst>
            <pc:docMk/>
            <pc:sldMk cId="1319824138" sldId="273"/>
            <ac:picMk id="8" creationId="{C907531C-A96F-82F3-A7A3-CE4BA8CDEBA8}"/>
          </ac:picMkLst>
        </pc:picChg>
      </pc:sldChg>
      <pc:sldChg chg="modSp del mod ord">
        <pc:chgData name="Jodie Russell (Psychology)" userId="71d067e7-35cd-4cc4-9ef9-5ced99a944a8" providerId="ADAL" clId="{4D39DEC3-9350-4D14-A169-F04AC3ACFD38}" dt="2024-10-10T11:39:43.726" v="2190" actId="47"/>
        <pc:sldMkLst>
          <pc:docMk/>
          <pc:sldMk cId="3532089563" sldId="274"/>
        </pc:sldMkLst>
        <pc:spChg chg="mod">
          <ac:chgData name="Jodie Russell (Psychology)" userId="71d067e7-35cd-4cc4-9ef9-5ced99a944a8" providerId="ADAL" clId="{4D39DEC3-9350-4D14-A169-F04AC3ACFD38}" dt="2024-10-10T09:06:16.487" v="921"/>
          <ac:spMkLst>
            <pc:docMk/>
            <pc:sldMk cId="3532089563" sldId="274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11:37:45.667" v="2177" actId="20577"/>
          <ac:spMkLst>
            <pc:docMk/>
            <pc:sldMk cId="3532089563" sldId="274"/>
            <ac:spMk id="3" creationId="{52F2808A-CA7E-1387-E469-534C5EE76494}"/>
          </ac:spMkLst>
        </pc:spChg>
      </pc:sldChg>
      <pc:sldChg chg="del">
        <pc:chgData name="Jodie Russell (Psychology)" userId="71d067e7-35cd-4cc4-9ef9-5ced99a944a8" providerId="ADAL" clId="{4D39DEC3-9350-4D14-A169-F04AC3ACFD38}" dt="2024-10-10T09:00:08.187" v="782" actId="47"/>
        <pc:sldMkLst>
          <pc:docMk/>
          <pc:sldMk cId="2385184616" sldId="275"/>
        </pc:sldMkLst>
      </pc:sldChg>
      <pc:sldChg chg="delSp modSp del mod">
        <pc:chgData name="Jodie Russell (Psychology)" userId="71d067e7-35cd-4cc4-9ef9-5ced99a944a8" providerId="ADAL" clId="{4D39DEC3-9350-4D14-A169-F04AC3ACFD38}" dt="2024-10-10T11:39:56.648" v="2191" actId="47"/>
        <pc:sldMkLst>
          <pc:docMk/>
          <pc:sldMk cId="884628580" sldId="276"/>
        </pc:sldMkLst>
        <pc:spChg chg="mod">
          <ac:chgData name="Jodie Russell (Psychology)" userId="71d067e7-35cd-4cc4-9ef9-5ced99a944a8" providerId="ADAL" clId="{4D39DEC3-9350-4D14-A169-F04AC3ACFD38}" dt="2024-10-10T09:07:59.267" v="957" actId="20577"/>
          <ac:spMkLst>
            <pc:docMk/>
            <pc:sldMk cId="884628580" sldId="276"/>
            <ac:spMk id="3" creationId="{52F2808A-CA7E-1387-E469-534C5EE76494}"/>
          </ac:spMkLst>
        </pc:spChg>
        <pc:picChg chg="del mod">
          <ac:chgData name="Jodie Russell (Psychology)" userId="71d067e7-35cd-4cc4-9ef9-5ced99a944a8" providerId="ADAL" clId="{4D39DEC3-9350-4D14-A169-F04AC3ACFD38}" dt="2024-10-10T09:07:51.702" v="955" actId="478"/>
          <ac:picMkLst>
            <pc:docMk/>
            <pc:sldMk cId="884628580" sldId="276"/>
            <ac:picMk id="5" creationId="{97562D4B-5F6F-D662-344A-51607BCC18CA}"/>
          </ac:picMkLst>
        </pc:picChg>
      </pc:sldChg>
      <pc:sldChg chg="modSp mod">
        <pc:chgData name="Jodie Russell (Psychology)" userId="71d067e7-35cd-4cc4-9ef9-5ced99a944a8" providerId="ADAL" clId="{4D39DEC3-9350-4D14-A169-F04AC3ACFD38}" dt="2024-10-10T13:07:04.283" v="3517" actId="20577"/>
        <pc:sldMkLst>
          <pc:docMk/>
          <pc:sldMk cId="3095996345" sldId="277"/>
        </pc:sldMkLst>
        <pc:spChg chg="mod">
          <ac:chgData name="Jodie Russell (Psychology)" userId="71d067e7-35cd-4cc4-9ef9-5ced99a944a8" providerId="ADAL" clId="{4D39DEC3-9350-4D14-A169-F04AC3ACFD38}" dt="2024-10-10T13:07:04.283" v="3517" actId="20577"/>
          <ac:spMkLst>
            <pc:docMk/>
            <pc:sldMk cId="3095996345" sldId="277"/>
            <ac:spMk id="3" creationId="{52F2808A-CA7E-1387-E469-534C5EE76494}"/>
          </ac:spMkLst>
        </pc:spChg>
      </pc:sldChg>
      <pc:sldChg chg="modSp del mod">
        <pc:chgData name="Jodie Russell (Psychology)" userId="71d067e7-35cd-4cc4-9ef9-5ced99a944a8" providerId="ADAL" clId="{4D39DEC3-9350-4D14-A169-F04AC3ACFD38}" dt="2024-10-10T09:22:06.168" v="1121" actId="47"/>
        <pc:sldMkLst>
          <pc:docMk/>
          <pc:sldMk cId="3954000254" sldId="278"/>
        </pc:sldMkLst>
        <pc:spChg chg="mod">
          <ac:chgData name="Jodie Russell (Psychology)" userId="71d067e7-35cd-4cc4-9ef9-5ced99a944a8" providerId="ADAL" clId="{4D39DEC3-9350-4D14-A169-F04AC3ACFD38}" dt="2024-10-10T09:11:03.775" v="1038" actId="255"/>
          <ac:spMkLst>
            <pc:docMk/>
            <pc:sldMk cId="3954000254" sldId="278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09:22:04.431" v="1120" actId="6549"/>
          <ac:spMkLst>
            <pc:docMk/>
            <pc:sldMk cId="3954000254" sldId="278"/>
            <ac:spMk id="3" creationId="{52F2808A-CA7E-1387-E469-534C5EE76494}"/>
          </ac:spMkLst>
        </pc:spChg>
        <pc:picChg chg="mod">
          <ac:chgData name="Jodie Russell (Psychology)" userId="71d067e7-35cd-4cc4-9ef9-5ced99a944a8" providerId="ADAL" clId="{4D39DEC3-9350-4D14-A169-F04AC3ACFD38}" dt="2024-10-10T09:11:50.566" v="1044" actId="14100"/>
          <ac:picMkLst>
            <pc:docMk/>
            <pc:sldMk cId="3954000254" sldId="278"/>
            <ac:picMk id="6" creationId="{DCC078EF-29D1-A5BE-AB46-839A40476403}"/>
          </ac:picMkLst>
        </pc:picChg>
      </pc:sldChg>
      <pc:sldChg chg="addSp delSp modSp del mod modNotesTx">
        <pc:chgData name="Jodie Russell (Psychology)" userId="71d067e7-35cd-4cc4-9ef9-5ced99a944a8" providerId="ADAL" clId="{4D39DEC3-9350-4D14-A169-F04AC3ACFD38}" dt="2024-10-10T09:22:07.889" v="1122" actId="47"/>
        <pc:sldMkLst>
          <pc:docMk/>
          <pc:sldMk cId="3784255710" sldId="279"/>
        </pc:sldMkLst>
        <pc:spChg chg="mod">
          <ac:chgData name="Jodie Russell (Psychology)" userId="71d067e7-35cd-4cc4-9ef9-5ced99a944a8" providerId="ADAL" clId="{4D39DEC3-9350-4D14-A169-F04AC3ACFD38}" dt="2024-10-10T09:12:45.071" v="1047" actId="255"/>
          <ac:spMkLst>
            <pc:docMk/>
            <pc:sldMk cId="3784255710" sldId="279"/>
            <ac:spMk id="2" creationId="{F2A8A857-933A-B353-75DA-9761F97A9007}"/>
          </ac:spMkLst>
        </pc:spChg>
        <pc:spChg chg="add del mod">
          <ac:chgData name="Jodie Russell (Psychology)" userId="71d067e7-35cd-4cc4-9ef9-5ced99a944a8" providerId="ADAL" clId="{4D39DEC3-9350-4D14-A169-F04AC3ACFD38}" dt="2024-10-10T09:14:45.613" v="1049" actId="931"/>
          <ac:spMkLst>
            <pc:docMk/>
            <pc:sldMk cId="3784255710" sldId="279"/>
            <ac:spMk id="4" creationId="{66C84F2B-5231-EA81-6D6D-5CF4C4907DAE}"/>
          </ac:spMkLst>
        </pc:spChg>
        <pc:picChg chg="del">
          <ac:chgData name="Jodie Russell (Psychology)" userId="71d067e7-35cd-4cc4-9ef9-5ced99a944a8" providerId="ADAL" clId="{4D39DEC3-9350-4D14-A169-F04AC3ACFD38}" dt="2024-10-10T09:12:48.482" v="1048" actId="478"/>
          <ac:picMkLst>
            <pc:docMk/>
            <pc:sldMk cId="3784255710" sldId="279"/>
            <ac:picMk id="6" creationId="{E75B65F4-8335-CAA8-CEAA-97950284439A}"/>
          </ac:picMkLst>
        </pc:picChg>
        <pc:picChg chg="add mod">
          <ac:chgData name="Jodie Russell (Psychology)" userId="71d067e7-35cd-4cc4-9ef9-5ced99a944a8" providerId="ADAL" clId="{4D39DEC3-9350-4D14-A169-F04AC3ACFD38}" dt="2024-10-10T09:15:01.118" v="1054" actId="1076"/>
          <ac:picMkLst>
            <pc:docMk/>
            <pc:sldMk cId="3784255710" sldId="279"/>
            <ac:picMk id="7" creationId="{A498DCC9-88C4-3BD0-5079-C0C5528E7178}"/>
          </ac:picMkLst>
        </pc:picChg>
      </pc:sldChg>
      <pc:sldChg chg="modSp mod ord">
        <pc:chgData name="Jodie Russell (Psychology)" userId="71d067e7-35cd-4cc4-9ef9-5ced99a944a8" providerId="ADAL" clId="{4D39DEC3-9350-4D14-A169-F04AC3ACFD38}" dt="2024-10-10T11:43:47.895" v="2355" actId="14100"/>
        <pc:sldMkLst>
          <pc:docMk/>
          <pc:sldMk cId="2643142200" sldId="280"/>
        </pc:sldMkLst>
        <pc:spChg chg="mod">
          <ac:chgData name="Jodie Russell (Psychology)" userId="71d067e7-35cd-4cc4-9ef9-5ced99a944a8" providerId="ADAL" clId="{4D39DEC3-9350-4D14-A169-F04AC3ACFD38}" dt="2024-10-10T09:21:21.073" v="1117" actId="255"/>
          <ac:spMkLst>
            <pc:docMk/>
            <pc:sldMk cId="2643142200" sldId="280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11:43:47.895" v="2355" actId="14100"/>
          <ac:spMkLst>
            <pc:docMk/>
            <pc:sldMk cId="2643142200" sldId="280"/>
            <ac:spMk id="3" creationId="{52F2808A-CA7E-1387-E469-534C5EE76494}"/>
          </ac:spMkLst>
        </pc:spChg>
      </pc:sldChg>
      <pc:sldChg chg="modSp del mod">
        <pc:chgData name="Jodie Russell (Psychology)" userId="71d067e7-35cd-4cc4-9ef9-5ced99a944a8" providerId="ADAL" clId="{4D39DEC3-9350-4D14-A169-F04AC3ACFD38}" dt="2024-10-10T11:42:28.537" v="2254" actId="47"/>
        <pc:sldMkLst>
          <pc:docMk/>
          <pc:sldMk cId="2545319373" sldId="281"/>
        </pc:sldMkLst>
        <pc:spChg chg="mod">
          <ac:chgData name="Jodie Russell (Psychology)" userId="71d067e7-35cd-4cc4-9ef9-5ced99a944a8" providerId="ADAL" clId="{4D39DEC3-9350-4D14-A169-F04AC3ACFD38}" dt="2024-10-10T09:24:02.946" v="1170" actId="255"/>
          <ac:spMkLst>
            <pc:docMk/>
            <pc:sldMk cId="2545319373" sldId="281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11:00:59.521" v="1665" actId="113"/>
          <ac:spMkLst>
            <pc:docMk/>
            <pc:sldMk cId="2545319373" sldId="281"/>
            <ac:spMk id="3" creationId="{52F2808A-CA7E-1387-E469-534C5EE76494}"/>
          </ac:spMkLst>
        </pc:spChg>
      </pc:sldChg>
      <pc:sldChg chg="modSp mod">
        <pc:chgData name="Jodie Russell (Psychology)" userId="71d067e7-35cd-4cc4-9ef9-5ced99a944a8" providerId="ADAL" clId="{4D39DEC3-9350-4D14-A169-F04AC3ACFD38}" dt="2024-10-10T13:07:36.499" v="3524" actId="20577"/>
        <pc:sldMkLst>
          <pc:docMk/>
          <pc:sldMk cId="2110609689" sldId="282"/>
        </pc:sldMkLst>
        <pc:spChg chg="mod">
          <ac:chgData name="Jodie Russell (Psychology)" userId="71d067e7-35cd-4cc4-9ef9-5ced99a944a8" providerId="ADAL" clId="{4D39DEC3-9350-4D14-A169-F04AC3ACFD38}" dt="2024-10-10T11:04:22.733" v="1910" actId="255"/>
          <ac:spMkLst>
            <pc:docMk/>
            <pc:sldMk cId="2110609689" sldId="282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13:07:36.499" v="3524" actId="20577"/>
          <ac:spMkLst>
            <pc:docMk/>
            <pc:sldMk cId="2110609689" sldId="282"/>
            <ac:spMk id="3" creationId="{52F2808A-CA7E-1387-E469-534C5EE76494}"/>
          </ac:spMkLst>
        </pc:spChg>
      </pc:sldChg>
      <pc:sldChg chg="del">
        <pc:chgData name="Jodie Russell (Psychology)" userId="71d067e7-35cd-4cc4-9ef9-5ced99a944a8" providerId="ADAL" clId="{4D39DEC3-9350-4D14-A169-F04AC3ACFD38}" dt="2024-10-10T11:00:14.107" v="1662" actId="47"/>
        <pc:sldMkLst>
          <pc:docMk/>
          <pc:sldMk cId="2081894279" sldId="283"/>
        </pc:sldMkLst>
      </pc:sldChg>
      <pc:sldChg chg="del ord">
        <pc:chgData name="Jodie Russell (Psychology)" userId="71d067e7-35cd-4cc4-9ef9-5ced99a944a8" providerId="ADAL" clId="{4D39DEC3-9350-4D14-A169-F04AC3ACFD38}" dt="2024-10-10T11:02:22.823" v="1764" actId="47"/>
        <pc:sldMkLst>
          <pc:docMk/>
          <pc:sldMk cId="2309126995" sldId="284"/>
        </pc:sldMkLst>
      </pc:sldChg>
      <pc:sldChg chg="del">
        <pc:chgData name="Jodie Russell (Psychology)" userId="71d067e7-35cd-4cc4-9ef9-5ced99a944a8" providerId="ADAL" clId="{4D39DEC3-9350-4D14-A169-F04AC3ACFD38}" dt="2024-10-10T11:02:52.773" v="1765" actId="47"/>
        <pc:sldMkLst>
          <pc:docMk/>
          <pc:sldMk cId="3887449993" sldId="285"/>
        </pc:sldMkLst>
      </pc:sldChg>
      <pc:sldChg chg="addSp delSp modSp mod">
        <pc:chgData name="Jodie Russell (Psychology)" userId="71d067e7-35cd-4cc4-9ef9-5ced99a944a8" providerId="ADAL" clId="{4D39DEC3-9350-4D14-A169-F04AC3ACFD38}" dt="2024-10-10T11:46:54.625" v="2610" actId="20577"/>
        <pc:sldMkLst>
          <pc:docMk/>
          <pc:sldMk cId="179215467" sldId="286"/>
        </pc:sldMkLst>
        <pc:spChg chg="mod">
          <ac:chgData name="Jodie Russell (Psychology)" userId="71d067e7-35cd-4cc4-9ef9-5ced99a944a8" providerId="ADAL" clId="{4D39DEC3-9350-4D14-A169-F04AC3ACFD38}" dt="2024-10-10T11:15:25.135" v="1975" actId="255"/>
          <ac:spMkLst>
            <pc:docMk/>
            <pc:sldMk cId="179215467" sldId="286"/>
            <ac:spMk id="2" creationId="{F2A8A857-933A-B353-75DA-9761F97A9007}"/>
          </ac:spMkLst>
        </pc:spChg>
        <pc:spChg chg="mod">
          <ac:chgData name="Jodie Russell (Psychology)" userId="71d067e7-35cd-4cc4-9ef9-5ced99a944a8" providerId="ADAL" clId="{4D39DEC3-9350-4D14-A169-F04AC3ACFD38}" dt="2024-10-10T11:46:54.625" v="2610" actId="20577"/>
          <ac:spMkLst>
            <pc:docMk/>
            <pc:sldMk cId="179215467" sldId="286"/>
            <ac:spMk id="3" creationId="{52F2808A-CA7E-1387-E469-534C5EE76494}"/>
          </ac:spMkLst>
        </pc:spChg>
        <pc:spChg chg="add del mod">
          <ac:chgData name="Jodie Russell (Psychology)" userId="71d067e7-35cd-4cc4-9ef9-5ced99a944a8" providerId="ADAL" clId="{4D39DEC3-9350-4D14-A169-F04AC3ACFD38}" dt="2024-10-10T11:16:13.673" v="1983" actId="478"/>
          <ac:spMkLst>
            <pc:docMk/>
            <pc:sldMk cId="179215467" sldId="286"/>
            <ac:spMk id="6" creationId="{4A76BF48-F5AB-50FA-2F9B-341B1DF6ED26}"/>
          </ac:spMkLst>
        </pc:spChg>
        <pc:picChg chg="add mod">
          <ac:chgData name="Jodie Russell (Psychology)" userId="71d067e7-35cd-4cc4-9ef9-5ced99a944a8" providerId="ADAL" clId="{4D39DEC3-9350-4D14-A169-F04AC3ACFD38}" dt="2024-10-10T11:16:15.678" v="1984" actId="1076"/>
          <ac:picMkLst>
            <pc:docMk/>
            <pc:sldMk cId="179215467" sldId="286"/>
            <ac:picMk id="5" creationId="{FE46638F-0B7B-6C1F-14AD-29C28098B2CA}"/>
          </ac:picMkLst>
        </pc:picChg>
      </pc:sldChg>
      <pc:sldChg chg="modSp mod">
        <pc:chgData name="Jodie Russell (Psychology)" userId="71d067e7-35cd-4cc4-9ef9-5ced99a944a8" providerId="ADAL" clId="{4D39DEC3-9350-4D14-A169-F04AC3ACFD38}" dt="2024-10-15T08:35:26.580" v="3751" actId="255"/>
        <pc:sldMkLst>
          <pc:docMk/>
          <pc:sldMk cId="2551666823" sldId="287"/>
        </pc:sldMkLst>
        <pc:spChg chg="mod">
          <ac:chgData name="Jodie Russell (Psychology)" userId="71d067e7-35cd-4cc4-9ef9-5ced99a944a8" providerId="ADAL" clId="{4D39DEC3-9350-4D14-A169-F04AC3ACFD38}" dt="2024-10-15T08:35:26.580" v="3751" actId="255"/>
          <ac:spMkLst>
            <pc:docMk/>
            <pc:sldMk cId="2551666823" sldId="287"/>
            <ac:spMk id="3" creationId="{52F2808A-CA7E-1387-E469-534C5EE76494}"/>
          </ac:spMkLst>
        </pc:spChg>
      </pc:sldChg>
      <pc:sldChg chg="del">
        <pc:chgData name="Jodie Russell (Psychology)" userId="71d067e7-35cd-4cc4-9ef9-5ced99a944a8" providerId="ADAL" clId="{4D39DEC3-9350-4D14-A169-F04AC3ACFD38}" dt="2024-10-10T11:27:55.209" v="2099" actId="47"/>
        <pc:sldMkLst>
          <pc:docMk/>
          <pc:sldMk cId="585778478" sldId="288"/>
        </pc:sldMkLst>
      </pc:sldChg>
      <pc:sldChg chg="del">
        <pc:chgData name="Jodie Russell (Psychology)" userId="71d067e7-35cd-4cc4-9ef9-5ced99a944a8" providerId="ADAL" clId="{4D39DEC3-9350-4D14-A169-F04AC3ACFD38}" dt="2024-10-10T11:27:56.552" v="2100" actId="47"/>
        <pc:sldMkLst>
          <pc:docMk/>
          <pc:sldMk cId="2909065440" sldId="289"/>
        </pc:sldMkLst>
      </pc:sldChg>
      <pc:sldChg chg="del">
        <pc:chgData name="Jodie Russell (Psychology)" userId="71d067e7-35cd-4cc4-9ef9-5ced99a944a8" providerId="ADAL" clId="{4D39DEC3-9350-4D14-A169-F04AC3ACFD38}" dt="2024-10-10T11:28:08.545" v="2101" actId="47"/>
        <pc:sldMkLst>
          <pc:docMk/>
          <pc:sldMk cId="1405441744" sldId="290"/>
        </pc:sldMkLst>
      </pc:sldChg>
      <pc:sldChg chg="modSp del mod">
        <pc:chgData name="Jodie Russell (Psychology)" userId="71d067e7-35cd-4cc4-9ef9-5ced99a944a8" providerId="ADAL" clId="{4D39DEC3-9350-4D14-A169-F04AC3ACFD38}" dt="2024-10-10T13:11:37.569" v="3570" actId="47"/>
        <pc:sldMkLst>
          <pc:docMk/>
          <pc:sldMk cId="3242676241" sldId="292"/>
        </pc:sldMkLst>
        <pc:spChg chg="mod">
          <ac:chgData name="Jodie Russell (Psychology)" userId="71d067e7-35cd-4cc4-9ef9-5ced99a944a8" providerId="ADAL" clId="{4D39DEC3-9350-4D14-A169-F04AC3ACFD38}" dt="2024-10-10T11:48:35.890" v="2631"/>
          <ac:spMkLst>
            <pc:docMk/>
            <pc:sldMk cId="3242676241" sldId="292"/>
            <ac:spMk id="2" creationId="{09EC58AA-B0D6-505C-03D6-ECEB19EF89F4}"/>
          </ac:spMkLst>
        </pc:spChg>
      </pc:sldChg>
    </pc:docChg>
  </pc:docChgLst>
  <pc:docChgLst>
    <pc:chgData name="Jodie Russell (Psychology)" userId="71d067e7-35cd-4cc4-9ef9-5ced99a944a8" providerId="ADAL" clId="{F9381F02-FFAB-48B5-8557-0834C753FF0F}"/>
    <pc:docChg chg="custSel modSld">
      <pc:chgData name="Jodie Russell (Psychology)" userId="71d067e7-35cd-4cc4-9ef9-5ced99a944a8" providerId="ADAL" clId="{F9381F02-FFAB-48B5-8557-0834C753FF0F}" dt="2024-09-09T14:56:52.412" v="108" actId="20577"/>
      <pc:docMkLst>
        <pc:docMk/>
      </pc:docMkLst>
      <pc:sldChg chg="modSp mod">
        <pc:chgData name="Jodie Russell (Psychology)" userId="71d067e7-35cd-4cc4-9ef9-5ced99a944a8" providerId="ADAL" clId="{F9381F02-FFAB-48B5-8557-0834C753FF0F}" dt="2024-09-09T14:56:52.412" v="108" actId="20577"/>
        <pc:sldMkLst>
          <pc:docMk/>
          <pc:sldMk cId="3450469590" sldId="256"/>
        </pc:sldMkLst>
        <pc:spChg chg="mod">
          <ac:chgData name="Jodie Russell (Psychology)" userId="71d067e7-35cd-4cc4-9ef9-5ced99a944a8" providerId="ADAL" clId="{F9381F02-FFAB-48B5-8557-0834C753FF0F}" dt="2024-09-09T14:44:22.067" v="72" actId="20577"/>
          <ac:spMkLst>
            <pc:docMk/>
            <pc:sldMk cId="3450469590" sldId="256"/>
            <ac:spMk id="2" creationId="{22BA606F-EACB-6E38-E9BF-582B48B089DB}"/>
          </ac:spMkLst>
        </pc:spChg>
        <pc:spChg chg="mod">
          <ac:chgData name="Jodie Russell (Psychology)" userId="71d067e7-35cd-4cc4-9ef9-5ced99a944a8" providerId="ADAL" clId="{F9381F02-FFAB-48B5-8557-0834C753FF0F}" dt="2024-09-09T14:56:52.412" v="108" actId="20577"/>
          <ac:spMkLst>
            <pc:docMk/>
            <pc:sldMk cId="3450469590" sldId="256"/>
            <ac:spMk id="3" creationId="{5D8BF654-2D67-C991-D509-9BE4F24472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338CE-E3C6-43CF-9BB4-3C17148F5AAD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E9AA9-4BD5-4472-9D52-A648AA9D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58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End with some take-aways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906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Contrary to how we intuitively use language, my words don’t just describe a situation that already exists, but my sentence “the cat sits on the mat”, for example, specifies how the objects, people, and places relate to me as the speaker.</a:t>
            </a:r>
          </a:p>
          <a:p>
            <a:endParaRPr lang="en-GB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also says something about the kind of world I live in (one where cats may be allowed indoors as pets where mats are kept) and the nature of my encountering the scene (as one of observer, from a particular human perspective – the implication of my relationship to the cat would change, for instance if instead it was “Fluffy sat on the mat” or “the cat sat on my mat”)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73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526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1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100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43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480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E9AA9-4BD5-4472-9D52-A648AA9D58C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29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3CD3-52EB-4792-A9D9-987CD0351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41324"/>
            <a:ext cx="11306175" cy="2485349"/>
          </a:xfr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7AA7E-2193-4D1B-A896-BA7E30649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3070799"/>
            <a:ext cx="11306175" cy="2445758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4000"/>
              </a:lnSpc>
              <a:buNone/>
              <a:defRPr sz="4600">
                <a:solidFill>
                  <a:schemeClr val="tx2">
                    <a:alpha val="56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A14B1-115B-40A3-9D71-3DE33E9D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8994394A-E95D-49DE-8614-F37E1FCF0AC3}" type="datetime2">
              <a:rPr lang="en-US" smtClean="0"/>
              <a:pPr/>
              <a:t>Tuesday, October 15,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C9B78-0E13-48BD-A3A2-B7E3C609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484B9-0F7E-4817-BA9A-C4368475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6D940-CD1A-46A6-8495-AD6F6CF8B13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19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>
          <p15:clr>
            <a:srgbClr val="5ACBF0"/>
          </p15:clr>
        </p15:guide>
        <p15:guide id="2" pos="3840">
          <p15:clr>
            <a:srgbClr val="F26B43"/>
          </p15:clr>
        </p15:guide>
        <p15:guide id="3" pos="279">
          <p15:clr>
            <a:srgbClr val="F26B43"/>
          </p15:clr>
        </p15:guide>
        <p15:guide id="4" pos="7401">
          <p15:clr>
            <a:srgbClr val="F26B43"/>
          </p15:clr>
        </p15:guide>
        <p15:guide id="5" pos="1232">
          <p15:clr>
            <a:srgbClr val="5ACBF0"/>
          </p15:clr>
        </p15:guide>
        <p15:guide id="6" pos="1504">
          <p15:clr>
            <a:srgbClr val="5ACBF0"/>
          </p15:clr>
        </p15:guide>
        <p15:guide id="7" pos="2457">
          <p15:clr>
            <a:srgbClr val="5ACBF0"/>
          </p15:clr>
        </p15:guide>
        <p15:guide id="8" pos="2751">
          <p15:clr>
            <a:srgbClr val="5ACBF0"/>
          </p15:clr>
        </p15:guide>
        <p15:guide id="9" pos="3704">
          <p15:clr>
            <a:srgbClr val="5ACBF0"/>
          </p15:clr>
        </p15:guide>
        <p15:guide id="10" pos="3976">
          <p15:clr>
            <a:srgbClr val="5ACBF0"/>
          </p15:clr>
        </p15:guide>
        <p15:guide id="11" pos="4929">
          <p15:clr>
            <a:srgbClr val="5ACBF0"/>
          </p15:clr>
        </p15:guide>
        <p15:guide id="12" pos="5223">
          <p15:clr>
            <a:srgbClr val="5ACBF0"/>
          </p15:clr>
        </p15:guide>
        <p15:guide id="13" pos="6153">
          <p15:clr>
            <a:srgbClr val="5ACBF0"/>
          </p15:clr>
        </p15:guide>
        <p15:guide id="14" pos="6448">
          <p15:clr>
            <a:srgbClr val="5ACBF0"/>
          </p15:clr>
        </p15:guide>
        <p15:guide id="18" orient="horz" pos="278">
          <p15:clr>
            <a:srgbClr val="F26B43"/>
          </p15:clr>
        </p15:guide>
        <p15:guide id="20" orient="horz" pos="867">
          <p15:clr>
            <a:srgbClr val="5ACBF0"/>
          </p15:clr>
        </p15:guide>
        <p15:guide id="21" orient="horz" pos="1729">
          <p15:clr>
            <a:srgbClr val="5ACBF0"/>
          </p15:clr>
        </p15:guide>
        <p15:guide id="22" orient="horz" pos="3475">
          <p15:clr>
            <a:srgbClr val="F26B43"/>
          </p15:clr>
        </p15:guide>
        <p15:guide id="28" orient="horz" pos="1139">
          <p15:clr>
            <a:srgbClr val="5ACBF0"/>
          </p15:clr>
        </p15:guide>
        <p15:guide id="29" orient="horz" pos="2591">
          <p15:clr>
            <a:srgbClr val="5ACBF0"/>
          </p15:clr>
        </p15:guide>
        <p15:guide id="30" orient="horz" pos="2024">
          <p15:clr>
            <a:srgbClr val="5ACBF0"/>
          </p15:clr>
        </p15:guide>
        <p15:guide id="31" orient="horz" pos="3748">
          <p15:clr>
            <a:srgbClr val="F26B43"/>
          </p15:clr>
        </p15:guide>
        <p15:guide id="32" orient="horz" pos="1888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696C-4B86-4CA0-A733-55338D7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8839"/>
            <a:ext cx="10406063" cy="126342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26C1-D742-4B12-B5E3-153A24D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2060575"/>
            <a:ext cx="10406063" cy="4356100"/>
          </a:xfrm>
        </p:spPr>
        <p:txBody>
          <a:bodyPr lIns="0" tIns="0" rIns="0" bIns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243987-D9E3-40C9-94D4-B3CCFE71A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58D82CC3-100B-41FC-9DB0-99A6D4849F72}" type="datetime2">
              <a:rPr lang="en-US" smtClean="0"/>
              <a:pPr/>
              <a:t>Tuesday, October 15, 2024</a:t>
            </a:fld>
            <a:endParaRPr lang="en-US" dirty="0">
              <a:latin typeface="+mn-lt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F37532-63DB-40A9-90C9-9B3BB694D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007CCEE-A736-4DEE-982A-45CDF79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386491-6F13-4235-A32F-9F6D67F13D05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17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2" pos="7401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 pos="4042">
          <p15:clr>
            <a:srgbClr val="F26B43"/>
          </p15:clr>
        </p15:guide>
        <p15:guide id="16" orient="horz" pos="1003">
          <p15:clr>
            <a:srgbClr val="5ACBF0"/>
          </p15:clr>
        </p15:guide>
        <p15:guide id="17" orient="horz" pos="1298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2296">
          <p15:clr>
            <a:srgbClr val="5ACBF0"/>
          </p15:clr>
        </p15:guide>
        <p15:guide id="20" orient="horz" pos="3022">
          <p15:clr>
            <a:srgbClr val="5ACBF0"/>
          </p15:clr>
        </p15:guide>
        <p15:guide id="21" orient="horz" pos="3317">
          <p15:clr>
            <a:srgbClr val="5ACBF0"/>
          </p15:clr>
        </p15:guide>
        <p15:guide id="22" pos="846">
          <p15:clr>
            <a:srgbClr val="F26B43"/>
          </p15:clr>
        </p15:guide>
        <p15:guide id="23" pos="1708">
          <p15:clr>
            <a:srgbClr val="5ACBF0"/>
          </p15:clr>
        </p15:guide>
        <p15:guide id="24" pos="2003">
          <p15:clr>
            <a:srgbClr val="5ACBF0"/>
          </p15:clr>
        </p15:guide>
        <p15:guide id="25" pos="2842">
          <p15:clr>
            <a:srgbClr val="5ACBF0"/>
          </p15:clr>
        </p15:guide>
        <p15:guide id="26" pos="3137">
          <p15:clr>
            <a:srgbClr val="5ACBF0"/>
          </p15:clr>
        </p15:guide>
        <p15:guide id="28" pos="3976">
          <p15:clr>
            <a:srgbClr val="5ACBF0"/>
          </p15:clr>
        </p15:guide>
        <p15:guide id="29" pos="5110">
          <p15:clr>
            <a:srgbClr val="5ACBF0"/>
          </p15:clr>
        </p15:guide>
        <p15:guide id="30" pos="5405">
          <p15:clr>
            <a:srgbClr val="5ACBF0"/>
          </p15:clr>
        </p15:guide>
        <p15:guide id="31" pos="6267">
          <p15:clr>
            <a:srgbClr val="5ACBF0"/>
          </p15:clr>
        </p15:guide>
        <p15:guide id="32" pos="6539">
          <p15:clr>
            <a:srgbClr val="5ACBF0"/>
          </p15:clr>
        </p15:guide>
        <p15:guide id="33" pos="574">
          <p15:clr>
            <a:srgbClr val="F26B43"/>
          </p15:clr>
        </p15:guide>
        <p15:guide id="34" pos="427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4A12-D27E-4943-9C01-3BAB8E6F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35429"/>
            <a:ext cx="11269661" cy="331730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C9FB4-A15D-4A4C-9518-2A54AAF12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3832563"/>
            <a:ext cx="11269661" cy="152717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2">
                    <a:alpha val="56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8F31430D-78C1-413D-9D0E-77949132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58FDCC-AC46-4D9F-98DC-C163BFA43704}" type="datetime2">
              <a:rPr lang="en-US" smtClean="0"/>
              <a:t>Tuesday, October 15, 2024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437B06F-6E01-48C4-A79E-B8559775E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C4C198-D899-4BDA-877C-D8A3CAD3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955689-FF51-4F45-9ABB-35CEF1E96A0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807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6EFA-DCD1-439C-848B-9465217A6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327600"/>
            <a:ext cx="11269660" cy="11412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E0590-915B-4BD8-8660-C5BE9D175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B82F1-F0AC-48D5-9F1C-5141E4C17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99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51D4ED8D-AAB0-42B0-91B5-93260AC1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832F11-C374-493A-BB7E-11B09A67FAD0}" type="datetime2">
              <a:rPr lang="en-US" smtClean="0"/>
              <a:t>Tuesday, October 15, 2024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C7CAD99-5F8F-43D0-83F2-E1F53021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A52DE47-9FB8-4EF9-B8CE-36891260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C5E49A-E440-42D6-8B0F-D4B5BAD8CAB8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1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2FF-2A32-49DE-8CD8-110B8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7598"/>
            <a:ext cx="11269775" cy="13630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8169D-3731-4C94-88AE-B0A6F9E0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12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F9D0F-6C05-441B-9D94-466C7959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5437187" cy="30114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0129-65EC-4BFC-B51F-3F21746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1786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12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AAB39-390C-4C6E-90BC-E2A254865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1786" y="2505075"/>
            <a:ext cx="5437187" cy="30114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3E94383-11E6-486C-8325-BE8B447A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36546C-EE55-422E-9D57-50E6C4234F80}" type="datetime2">
              <a:rPr lang="en-US" smtClean="0"/>
              <a:t>Tuesday, October 15, 2024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62069A-7C14-42BA-A1F2-AE00A6BC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92246C7-481F-434A-A687-C6734C2F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0E56EE-505D-4420-971C-982EA4EF0564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16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FFBA-B7FA-43C2-A543-187E29A6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4886C6-7F2A-4A13-85F1-EFDA370C5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83685C8A-A1A1-423D-82D7-1ACC187CCA77}" type="datetime2">
              <a:rPr lang="en-US" smtClean="0"/>
              <a:pPr/>
              <a:t>Tuesday, October 15, 2024</a:t>
            </a:fld>
            <a:endParaRPr lang="en-US" dirty="0">
              <a:latin typeface="+mn-lt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9FAAFC2-F91B-4189-A9FA-0696BF84D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B673D0-3765-46AD-B094-DDF79E463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A31187-FB8B-4DDF-A5A9-69AB1359F0E9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36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325DF798-D264-4BC9-8824-70A25106E4C6}" type="datetime2">
              <a:rPr lang="en-US" smtClean="0"/>
              <a:pPr/>
              <a:t>Tuesday, October 15, 2024</a:t>
            </a:fld>
            <a:endParaRPr lang="en-US" dirty="0">
              <a:latin typeface="+mn-lt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4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A843-22A2-45CD-8189-8D0947C0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5" y="383270"/>
            <a:ext cx="3457573" cy="137307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AAB4C-B3C9-4E63-8A1B-082C0F49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349369"/>
            <a:ext cx="7345362" cy="5167187"/>
          </a:xfrm>
        </p:spPr>
        <p:txBody>
          <a:bodyPr/>
          <a:lstStyle>
            <a:lvl1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2pPr>
            <a:lvl3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3pPr>
            <a:lvl4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4pPr>
            <a:lvl5pPr>
              <a:lnSpc>
                <a:spcPct val="120000"/>
              </a:lnSpc>
              <a:defRPr sz="1600">
                <a:solidFill>
                  <a:schemeClr val="tx2">
                    <a:alpha val="77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DF08E-8814-4AB5-9EEC-0052256A7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2264229"/>
            <a:ext cx="3457573" cy="31713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940B35-2B52-4835-9F7F-6AB86A12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ACAD25-C1CF-4F11-8692-066E6505443C}" type="datetime2">
              <a:rPr lang="en-US" smtClean="0"/>
              <a:t>Tuesday, October 15, 2024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BAE5D7E-7CFE-48B9-836B-640E4E88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07FA91D-E0EF-4D4B-9E56-5E003304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703507D-4779-4D32-85CB-0A8040B6E552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982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69B5-6EAD-4108-B9E2-9CABAB9D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88" y="441324"/>
            <a:ext cx="3932237" cy="952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5599E-B10D-4308-A5CB-CC7D487B4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8488" y="441324"/>
            <a:ext cx="6078083" cy="550862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34C18-5042-469D-BCF7-26AD9FDCC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5088" y="1778000"/>
            <a:ext cx="3932237" cy="417195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FB01925-1670-4C63-8B44-2B14B7BE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935887" y="1377212"/>
            <a:ext cx="27717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688A1C-01B8-42B6-BBF1-2BCF5E311248}" type="datetime2">
              <a:rPr lang="en-US" smtClean="0"/>
              <a:t>Tuesday, October 15, 2024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CE1A673-960F-4A50-AE54-70AE0DA3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10475" y="4239475"/>
            <a:ext cx="2520950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DEF9E6C-740A-4B36-BA9F-32AF986E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49950"/>
            <a:ext cx="900000" cy="900000"/>
          </a:xfrm>
          <a:prstGeom prst="rect">
            <a:avLst/>
          </a:prstGeom>
        </p:spPr>
        <p:txBody>
          <a:bodyPr lIns="72000" rIns="72000">
            <a:normAutofit/>
          </a:bodyPr>
          <a:lstStyle>
            <a:lvl1pPr algn="ctr">
              <a:defRPr sz="3600" b="0">
                <a:ln w="6350">
                  <a:solidFill>
                    <a:schemeClr val="tx2"/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31C920-29CA-4744-9814-A4FCF4554907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5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8E95E-B3FC-4D66-AAC3-CE9FD633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0FFAF-EB02-4979-83B6-66AD14845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AB40A8D-7F5B-455D-B9AC-EAFE05F87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D51179E-60E8-4F2A-A3F9-6F3CE2ABCAF9}" type="datetime2">
              <a:rPr lang="en-US" smtClean="0"/>
              <a:pPr/>
              <a:t>Tuesday, October 15, 2024</a:t>
            </a:fld>
            <a:endParaRPr lang="en-US" dirty="0">
              <a:latin typeface="+mn-lt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5360FA1-A0D1-4CA7-BAC8-9C20FBB59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2494D40-34C6-48DD-A14E-8065BE4F3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9D7C2D-6B7C-4FBF-9665-A9282DF48F83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453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1495EC-612C-4307-A7A6-017829B8C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121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33132-1A8F-43A9-9321-6FCF01B0F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121270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BF2CA1B-9192-487B-96D3-6D389608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32B061-4DDF-403A-A7DB-3B6FD0BE9165}" type="datetime2">
              <a:rPr lang="en-US" smtClean="0"/>
              <a:t>Tuesday, October 15, 2024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B1C9EA4-CA0A-4396-B4AF-4523CD1B2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DDF132-C1DB-4EE0-85DA-1FFAC283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ECED4D-938A-4085-B475-DD4ED90A181B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14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86052-6759-46BD-9531-D65FD955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27600"/>
            <a:ext cx="10407600" cy="1141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3C3A5-7533-48B0-9C15-F01656766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2800" y="2059199"/>
            <a:ext cx="10407600" cy="435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135256E-21FA-473A-8EAF-34CE9AD37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C03BBDD-218C-4B2A-98A0-F5F369754705}" type="datetime2">
              <a:rPr lang="en-US" smtClean="0"/>
              <a:pPr/>
              <a:t>Tuesday, October 15, 2024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A99857-D06D-4AFF-8777-07EF0A15F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72703B-0DDF-46CE-AC34-623357994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618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2"/>
          </a:solidFill>
          <a:latin typeface="+mj-lt"/>
          <a:ea typeface="Microsoft Sans Serif" panose="020B0604020202020204" pitchFamily="34" charset="0"/>
          <a:cs typeface="Microsoft Sans Serif" panose="020B0604020202020204" pitchFamily="34" charset="0"/>
        </a:defRPr>
      </a:lvl1pPr>
    </p:titleStyle>
    <p:bodyStyle>
      <a:lvl1pPr marL="360000" indent="-360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1pPr>
      <a:lvl2pPr marL="720000" indent="-360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2pPr>
      <a:lvl3pPr marL="1143000" indent="-288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3pPr>
      <a:lvl4pPr marL="1600200" indent="-288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4pPr>
      <a:lvl5pPr marL="2057400" indent="-28800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Char char="à"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.l.Russell@bham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hyperlink" Target="https://www.stickpng.com/img/icons-logos-emojis/russell-group-universities/university-of-birmingham-logo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harvestexpress.com/product/apples-3lbs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wirewellbeing.com/blog-1/blog-post-title-one-3tdsz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canianreviews.com/of-what-use-is-a-misunderstanding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canianreviews.com/of-what-use-is-a-misunderstanding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canianreviews.com/of-what-use-is-a-misunderstanding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canianreviews.com/of-what-use-is-a-misunderstanding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lianmarquina.es/los-espanoles-dedican-2-horas-diarias-a-las-redes-sociales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r.freeimages.com/photo/pink-highlighter-1526965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owpablog.blogspot.com/2011/01/cat-mat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barriers-to-communication-languag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cyclopaedia.herdereditorial.com/wiki/Autor:Merleau-Ponty,_Mauric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tofit.org/image-gallery/107242034861306952/194-breathtaking-photos-of-dancers-in-motion-reveal-the-extraordinary-grace-of-their-bodie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bay.co.uk/itm/281804378629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photos/saulalbert/34991210106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ineartamerica.com/featured/holy-hobbit-hole-bethany-offut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606F-EACB-6E38-E9BF-582B48B089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Communicating Ineffable Experiences: a way forward with phenomenology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BF654-2D67-C991-D509-9BE4F2447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3345119"/>
            <a:ext cx="11306175" cy="2445758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663300"/>
                </a:solidFill>
              </a:rPr>
              <a:t>Dr Jodie Louise Russell</a:t>
            </a:r>
          </a:p>
          <a:p>
            <a:r>
              <a:rPr lang="en-GB" sz="2000" dirty="0">
                <a:solidFill>
                  <a:srgbClr val="663300"/>
                </a:solidFill>
              </a:rPr>
              <a:t>Research Fellow, Epistemic Injustice in Healthcare project (EPIC)</a:t>
            </a:r>
          </a:p>
          <a:p>
            <a:endParaRPr lang="en-GB" sz="2000" dirty="0">
              <a:solidFill>
                <a:srgbClr val="663300"/>
              </a:solidFill>
            </a:endParaRPr>
          </a:p>
          <a:p>
            <a:r>
              <a:rPr lang="en-GB" sz="2000" dirty="0">
                <a:solidFill>
                  <a:srgbClr val="663300"/>
                </a:solidFill>
              </a:rPr>
              <a:t>School of Psychology, University of Birmingham</a:t>
            </a:r>
          </a:p>
          <a:p>
            <a:r>
              <a:rPr lang="en-GB" sz="2000" dirty="0">
                <a:solidFill>
                  <a:srgbClr val="663300"/>
                </a:solidFill>
                <a:hlinkClick r:id="rId2"/>
              </a:rPr>
              <a:t>j.l.russell@bham.ac.uk</a:t>
            </a:r>
            <a:r>
              <a:rPr lang="en-GB" sz="2000" dirty="0">
                <a:solidFill>
                  <a:srgbClr val="663300"/>
                </a:solidFill>
              </a:rPr>
              <a:t> • @jelliedsours</a:t>
            </a:r>
          </a:p>
        </p:txBody>
      </p:sp>
      <p:pic>
        <p:nvPicPr>
          <p:cNvPr id="5" name="Picture 4" descr="A logo of a university&#10;&#10;Description automatically generated">
            <a:extLst>
              <a:ext uri="{FF2B5EF4-FFF2-40B4-BE49-F238E27FC236}">
                <a16:creationId xmlns:a16="http://schemas.microsoft.com/office/drawing/2014/main" id="{80C95560-109C-DCAC-32CE-808E5F9B7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98191" y="6003675"/>
            <a:ext cx="960517" cy="8508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6BBDDB-BE9C-CFC0-3E4D-AD4215566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3243" y="6003675"/>
            <a:ext cx="753503" cy="753503"/>
          </a:xfrm>
          <a:prstGeom prst="rect">
            <a:avLst/>
          </a:prstGeom>
        </p:spPr>
      </p:pic>
      <p:pic>
        <p:nvPicPr>
          <p:cNvPr id="8" name="Picture 7" descr="A white w on a black background&#10;&#10;Description automatically generated">
            <a:extLst>
              <a:ext uri="{FF2B5EF4-FFF2-40B4-BE49-F238E27FC236}">
                <a16:creationId xmlns:a16="http://schemas.microsoft.com/office/drawing/2014/main" id="{BBEDEFB4-4143-D3F7-0625-66E2D021F5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158" y="6061955"/>
            <a:ext cx="695223" cy="6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6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A4D67-7BA9-0A4B-25C0-BA88BA894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63300"/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68829-6328-194F-1266-70929A51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663300"/>
                </a:solidFill>
              </a:rPr>
              <a:t>Aim: to account for how is possible to understand experiences of mental disorder for researchers and clinicians </a:t>
            </a:r>
            <a:r>
              <a:rPr lang="en-GB" i="1" dirty="0">
                <a:solidFill>
                  <a:srgbClr val="663300"/>
                </a:solidFill>
              </a:rPr>
              <a:t>without</a:t>
            </a:r>
            <a:r>
              <a:rPr lang="en-GB" dirty="0">
                <a:solidFill>
                  <a:srgbClr val="663300"/>
                </a:solidFill>
              </a:rPr>
              <a:t> lived experience</a:t>
            </a:r>
          </a:p>
          <a:p>
            <a:endParaRPr lang="en-GB" dirty="0">
              <a:solidFill>
                <a:srgbClr val="663300"/>
              </a:solidFill>
            </a:endParaRPr>
          </a:p>
          <a:p>
            <a:r>
              <a:rPr lang="en-GB" dirty="0">
                <a:solidFill>
                  <a:srgbClr val="663300"/>
                </a:solidFill>
              </a:rPr>
              <a:t>Route: this will involve developing a </a:t>
            </a:r>
            <a:r>
              <a:rPr lang="en-GB" b="1" dirty="0">
                <a:solidFill>
                  <a:srgbClr val="663300"/>
                </a:solidFill>
              </a:rPr>
              <a:t>phenomenology</a:t>
            </a:r>
            <a:r>
              <a:rPr lang="en-GB" dirty="0">
                <a:solidFill>
                  <a:srgbClr val="663300"/>
                </a:solidFill>
              </a:rPr>
              <a:t> of language and applying this to the domain of mental disorder</a:t>
            </a:r>
          </a:p>
          <a:p>
            <a:endParaRPr lang="en-GB" dirty="0">
              <a:solidFill>
                <a:srgbClr val="663300"/>
              </a:solidFill>
            </a:endParaRPr>
          </a:p>
          <a:p>
            <a:r>
              <a:rPr lang="en-GB" dirty="0">
                <a:solidFill>
                  <a:srgbClr val="663300"/>
                </a:solidFill>
              </a:rPr>
              <a:t>Additionally, this will involve overcoming particular challenges in understanding (to be addressed)</a:t>
            </a:r>
          </a:p>
        </p:txBody>
      </p:sp>
    </p:spTree>
    <p:extLst>
      <p:ext uri="{BB962C8B-B14F-4D97-AF65-F5344CB8AC3E}">
        <p14:creationId xmlns:p14="http://schemas.microsoft.com/office/powerpoint/2010/main" val="171391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0AE60-6316-AF84-B140-D0E0F982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6330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1364D-3FCF-CE24-89DB-2C98E5A2B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4" y="1430244"/>
            <a:ext cx="10406063" cy="43561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rgbClr val="663300"/>
                </a:solidFill>
              </a:rPr>
              <a:t>What is phenomenology and why does it matter?</a:t>
            </a:r>
          </a:p>
          <a:p>
            <a:pPr lvl="1"/>
            <a:r>
              <a:rPr lang="en-GB" dirty="0">
                <a:solidFill>
                  <a:srgbClr val="663300"/>
                </a:solidFill>
              </a:rPr>
              <a:t>Brief overview of key concepts</a:t>
            </a:r>
          </a:p>
          <a:p>
            <a:pPr lvl="1"/>
            <a:endParaRPr lang="en-GB" dirty="0">
              <a:solidFill>
                <a:srgbClr val="6633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rgbClr val="663300"/>
                </a:solidFill>
              </a:rPr>
              <a:t>What are the barriers to understanding lived experience?</a:t>
            </a:r>
          </a:p>
          <a:p>
            <a:pPr marL="817200" lvl="1" indent="-457200">
              <a:buFont typeface="+mj-lt"/>
              <a:buAutoNum type="arabicPeriod"/>
            </a:pPr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communicative dead-end </a:t>
            </a:r>
          </a:p>
          <a:p>
            <a:pPr marL="817200" lvl="1" indent="-457200">
              <a:buFont typeface="+mj-lt"/>
              <a:buAutoNum type="arabicPeriod"/>
            </a:pPr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problem of problematic empathy</a:t>
            </a:r>
          </a:p>
          <a:p>
            <a:pPr marL="817200" lvl="1" indent="-457200">
              <a:buFont typeface="+mj-lt"/>
              <a:buAutoNum type="arabicPeriod"/>
            </a:pPr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unworlding nature of disorder experience</a:t>
            </a:r>
          </a:p>
          <a:p>
            <a:pPr marL="817200" lvl="1" indent="-457200">
              <a:buFont typeface="+mj-lt"/>
              <a:buAutoNum type="arabicPeriod"/>
            </a:pPr>
            <a:endParaRPr lang="en-GB" sz="1800" dirty="0">
              <a:solidFill>
                <a:srgbClr val="663300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1800" b="1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these problems be overcome?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 a </a:t>
            </a:r>
            <a:r>
              <a:rPr lang="en-GB" sz="1800" i="1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phenomenological</a:t>
            </a:r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understanding of how language and communication works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account developed here from Heidegger and Merleau-Ponty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20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1. What is phenomenology and why does it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286" y="1592262"/>
            <a:ext cx="7900828" cy="4356100"/>
          </a:xfrm>
        </p:spPr>
        <p:txBody>
          <a:bodyPr/>
          <a:lstStyle/>
          <a:p>
            <a:endParaRPr lang="en-GB" sz="1800" b="1" dirty="0">
              <a:solidFill>
                <a:schemeClr val="bg2">
                  <a:lumMod val="25000"/>
                  <a:alpha val="77000"/>
                </a:schemeClr>
              </a:solidFill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rgbClr val="663300"/>
                </a:solidFill>
              </a:rPr>
              <a:t>Phenomenology: the study of structures of experience</a:t>
            </a:r>
          </a:p>
          <a:p>
            <a:r>
              <a:rPr lang="en-GB" sz="1600" dirty="0">
                <a:solidFill>
                  <a:srgbClr val="663300"/>
                </a:solidFill>
              </a:rPr>
              <a:t>It tries to get at the heart of why things appear to us in the way that they do</a:t>
            </a:r>
          </a:p>
          <a:p>
            <a:pPr lvl="1"/>
            <a:r>
              <a:rPr lang="en-GB" sz="1400" dirty="0">
                <a:solidFill>
                  <a:srgbClr val="663300"/>
                </a:solidFill>
              </a:rPr>
              <a:t>E.g. why the apple appears to us as red, round, delicious (even tempting?)</a:t>
            </a:r>
          </a:p>
          <a:p>
            <a:r>
              <a:rPr lang="en-GB" sz="1600" dirty="0">
                <a:solidFill>
                  <a:srgbClr val="663300"/>
                </a:solidFill>
              </a:rPr>
              <a:t>More than mere sense-experience; can also include the significance of objects</a:t>
            </a:r>
          </a:p>
          <a:p>
            <a:pPr lvl="1"/>
            <a:endParaRPr lang="en-GB" sz="1600" dirty="0">
              <a:solidFill>
                <a:srgbClr val="663300"/>
              </a:solidFill>
            </a:endParaRPr>
          </a:p>
          <a:p>
            <a:r>
              <a:rPr lang="en-GB" sz="1600" b="1" dirty="0">
                <a:solidFill>
                  <a:srgbClr val="663300"/>
                </a:solidFill>
              </a:rPr>
              <a:t>This is from a first-person perspective</a:t>
            </a:r>
          </a:p>
          <a:p>
            <a:pPr lvl="1"/>
            <a:r>
              <a:rPr lang="en-GB" sz="1600" dirty="0">
                <a:solidFill>
                  <a:srgbClr val="663300"/>
                </a:solidFill>
              </a:rPr>
              <a:t>E.g. why does the apple appear to </a:t>
            </a:r>
            <a:r>
              <a:rPr lang="en-GB" sz="1600" i="1" dirty="0">
                <a:solidFill>
                  <a:srgbClr val="663300"/>
                </a:solidFill>
              </a:rPr>
              <a:t>me</a:t>
            </a:r>
            <a:r>
              <a:rPr lang="en-GB" sz="1600" dirty="0">
                <a:solidFill>
                  <a:srgbClr val="663300"/>
                </a:solidFill>
              </a:rPr>
              <a:t> in this way</a:t>
            </a:r>
          </a:p>
          <a:p>
            <a:pPr lvl="1"/>
            <a:endParaRPr lang="en-GB" sz="1600" dirty="0">
              <a:solidFill>
                <a:srgbClr val="663300"/>
              </a:solidFill>
            </a:endParaRPr>
          </a:p>
          <a:p>
            <a:r>
              <a:rPr lang="en-GB" sz="1600" b="1" dirty="0">
                <a:solidFill>
                  <a:srgbClr val="663300"/>
                </a:solidFill>
              </a:rPr>
              <a:t>Experience is directed towards the world can be directed in different ways</a:t>
            </a:r>
            <a:r>
              <a:rPr lang="en-GB" sz="1600" dirty="0">
                <a:solidFill>
                  <a:srgbClr val="663300"/>
                </a:solidFill>
              </a:rPr>
              <a:t> </a:t>
            </a:r>
          </a:p>
          <a:p>
            <a:pPr lvl="1"/>
            <a:r>
              <a:rPr lang="en-GB" sz="1600" dirty="0">
                <a:solidFill>
                  <a:srgbClr val="663300"/>
                </a:solidFill>
              </a:rPr>
              <a:t>These can depend on my body, culture, skills, habits, and social background</a:t>
            </a:r>
          </a:p>
          <a:p>
            <a:endParaRPr lang="en-GB" sz="1800" dirty="0">
              <a:solidFill>
                <a:srgbClr val="663300"/>
              </a:solidFill>
            </a:endParaRPr>
          </a:p>
          <a:p>
            <a:pPr marL="360000" lvl="1" indent="0">
              <a:buNone/>
            </a:pPr>
            <a:endParaRPr lang="en-GB" sz="1800" dirty="0">
              <a:solidFill>
                <a:srgbClr val="663300"/>
              </a:solidFill>
            </a:endParaRPr>
          </a:p>
        </p:txBody>
      </p:sp>
      <p:pic>
        <p:nvPicPr>
          <p:cNvPr id="5" name="Picture 4" descr="A basket full of apples&#10;&#10;Description automatically generated">
            <a:extLst>
              <a:ext uri="{FF2B5EF4-FFF2-40B4-BE49-F238E27FC236}">
                <a16:creationId xmlns:a16="http://schemas.microsoft.com/office/drawing/2014/main" id="{8C1D3547-A2A6-7B22-5FF8-7C5322533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61368" y="3312886"/>
            <a:ext cx="2969918" cy="198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17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1. What is phenomenology and why does it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828" y="2063530"/>
            <a:ext cx="6609070" cy="4356100"/>
          </a:xfrm>
        </p:spPr>
        <p:txBody>
          <a:bodyPr/>
          <a:lstStyle/>
          <a:p>
            <a:r>
              <a:rPr lang="en-GB" sz="1800" dirty="0">
                <a:solidFill>
                  <a:srgbClr val="663300"/>
                </a:solidFill>
              </a:rPr>
              <a:t>A key insight of the phenomenological psychopathology movement is that </a:t>
            </a:r>
            <a:r>
              <a:rPr lang="en-GB" sz="1800" b="1" dirty="0">
                <a:solidFill>
                  <a:srgbClr val="663300"/>
                </a:solidFill>
              </a:rPr>
              <a:t>lived experience is sometimes ignored/overlooked</a:t>
            </a:r>
            <a:r>
              <a:rPr lang="en-GB" sz="1800" dirty="0">
                <a:solidFill>
                  <a:srgbClr val="663300"/>
                </a:solidFill>
              </a:rPr>
              <a:t> in mental health settings</a:t>
            </a:r>
          </a:p>
          <a:p>
            <a:pPr lvl="1"/>
            <a:r>
              <a:rPr lang="en-GB" sz="1400" dirty="0">
                <a:solidFill>
                  <a:srgbClr val="663300"/>
                </a:solidFill>
              </a:rPr>
              <a:t>Bias towards examining behaviour</a:t>
            </a:r>
          </a:p>
          <a:p>
            <a:pPr lvl="1"/>
            <a:endParaRPr lang="en-GB" sz="1400" dirty="0">
              <a:solidFill>
                <a:srgbClr val="663300"/>
              </a:solidFill>
            </a:endParaRPr>
          </a:p>
          <a:p>
            <a:r>
              <a:rPr lang="en-GB" sz="1600" dirty="0">
                <a:solidFill>
                  <a:srgbClr val="663300"/>
                </a:solidFill>
              </a:rPr>
              <a:t>This is problematic insofar as our interpretations of someone’s behaviour </a:t>
            </a:r>
            <a:r>
              <a:rPr lang="en-GB" sz="1600" b="1" dirty="0">
                <a:solidFill>
                  <a:srgbClr val="663300"/>
                </a:solidFill>
              </a:rPr>
              <a:t>may not match </a:t>
            </a:r>
            <a:r>
              <a:rPr lang="en-GB" sz="1600" dirty="0">
                <a:solidFill>
                  <a:srgbClr val="663300"/>
                </a:solidFill>
              </a:rPr>
              <a:t>how it is actually experienced</a:t>
            </a:r>
          </a:p>
          <a:p>
            <a:endParaRPr lang="en-GB" sz="1600" dirty="0">
              <a:solidFill>
                <a:srgbClr val="663300"/>
              </a:solidFill>
            </a:endParaRPr>
          </a:p>
          <a:p>
            <a:r>
              <a:rPr lang="en-GB" sz="1600" dirty="0">
                <a:solidFill>
                  <a:srgbClr val="663300"/>
                </a:solidFill>
              </a:rPr>
              <a:t>Ignoring the reports of lived experience can result in </a:t>
            </a:r>
            <a:r>
              <a:rPr lang="en-GB" sz="1600" b="1" dirty="0">
                <a:solidFill>
                  <a:srgbClr val="663300"/>
                </a:solidFill>
              </a:rPr>
              <a:t>epistemic injustice </a:t>
            </a:r>
            <a:r>
              <a:rPr lang="en-GB" sz="1600" dirty="0">
                <a:solidFill>
                  <a:srgbClr val="663300"/>
                </a:solidFill>
              </a:rPr>
              <a:t>(see Fricker 2007)</a:t>
            </a:r>
            <a:endParaRPr lang="en-GB" sz="1600" b="1" dirty="0">
              <a:solidFill>
                <a:srgbClr val="663300"/>
              </a:solidFill>
            </a:endParaRPr>
          </a:p>
          <a:p>
            <a:pPr lvl="1"/>
            <a:r>
              <a:rPr lang="en-GB" sz="1400" dirty="0">
                <a:solidFill>
                  <a:srgbClr val="663300"/>
                </a:solidFill>
              </a:rPr>
              <a:t>Where an individual is harmed because their knowledge is deemed to be less credible</a:t>
            </a:r>
          </a:p>
        </p:txBody>
      </p:sp>
      <p:pic>
        <p:nvPicPr>
          <p:cNvPr id="5" name="Picture 4" descr="A person holding a string of blue thread&#10;&#10;Description automatically generated">
            <a:extLst>
              <a:ext uri="{FF2B5EF4-FFF2-40B4-BE49-F238E27FC236}">
                <a16:creationId xmlns:a16="http://schemas.microsoft.com/office/drawing/2014/main" id="{2A10E794-91B3-85AD-944A-48C08D90A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03122" y="2063530"/>
            <a:ext cx="3745966" cy="374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4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2. What are the barriers to understanding lived experience?</a:t>
            </a: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827" y="2063530"/>
            <a:ext cx="10406063" cy="4356100"/>
          </a:xfrm>
        </p:spPr>
        <p:txBody>
          <a:bodyPr/>
          <a:lstStyle/>
          <a:p>
            <a:pPr marL="360000" lvl="1" indent="0">
              <a:buNone/>
            </a:pPr>
            <a:endParaRPr lang="en-GB" sz="1800" dirty="0">
              <a:solidFill>
                <a:schemeClr val="bg2">
                  <a:lumMod val="25000"/>
                  <a:alpha val="77000"/>
                </a:schemeClr>
              </a:solidFill>
            </a:endParaRPr>
          </a:p>
          <a:p>
            <a:r>
              <a:rPr lang="en-GB" sz="1800" dirty="0">
                <a:solidFill>
                  <a:srgbClr val="663300"/>
                </a:solidFill>
              </a:rPr>
              <a:t>If we want to be good phenomenologists, we should try and understand </a:t>
            </a:r>
            <a:r>
              <a:rPr lang="en-GB" sz="1800" i="1" dirty="0">
                <a:solidFill>
                  <a:srgbClr val="663300"/>
                </a:solidFill>
              </a:rPr>
              <a:t>what is it like </a:t>
            </a:r>
            <a:r>
              <a:rPr lang="en-GB" sz="1800" dirty="0">
                <a:solidFill>
                  <a:srgbClr val="663300"/>
                </a:solidFill>
              </a:rPr>
              <a:t>to have that disorder</a:t>
            </a:r>
          </a:p>
          <a:p>
            <a:endParaRPr lang="en-GB" sz="1800" dirty="0">
              <a:solidFill>
                <a:srgbClr val="663300"/>
              </a:solidFill>
            </a:endParaRPr>
          </a:p>
          <a:p>
            <a:r>
              <a:rPr lang="en-GB" sz="1800" dirty="0">
                <a:solidFill>
                  <a:srgbClr val="663300"/>
                </a:solidFill>
              </a:rPr>
              <a:t>However, disorder experience can be hard to understand if you haven’t experienced it yourself</a:t>
            </a:r>
          </a:p>
          <a:p>
            <a:endParaRPr lang="en-GB" sz="1800" dirty="0">
              <a:solidFill>
                <a:srgbClr val="663300"/>
              </a:solidFill>
            </a:endParaRPr>
          </a:p>
          <a:p>
            <a:r>
              <a:rPr lang="en-GB" sz="1800" b="1" dirty="0">
                <a:solidFill>
                  <a:srgbClr val="663300"/>
                </a:solidFill>
              </a:rPr>
              <a:t>How do we, as researchers and individuals in clinical spaces, understand these complex experiences?</a:t>
            </a:r>
            <a:endParaRPr lang="en-GB" sz="14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03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2. What are the barriers to understanding lived experience?</a:t>
            </a: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827" y="2063530"/>
            <a:ext cx="10406063" cy="4356100"/>
          </a:xfrm>
        </p:spPr>
        <p:txBody>
          <a:bodyPr/>
          <a:lstStyle/>
          <a:p>
            <a:pPr marL="360000" lvl="1" indent="0">
              <a:buNone/>
            </a:pPr>
            <a:endParaRPr lang="en-GB" sz="1800" dirty="0">
              <a:solidFill>
                <a:schemeClr val="bg2">
                  <a:lumMod val="25000"/>
                  <a:alpha val="77000"/>
                </a:schemeClr>
              </a:solidFill>
            </a:endParaRPr>
          </a:p>
          <a:p>
            <a:r>
              <a:rPr lang="en-GB" sz="1800" b="1" dirty="0">
                <a:solidFill>
                  <a:srgbClr val="663300"/>
                </a:solidFill>
              </a:rPr>
              <a:t>First, I would label 3 key problems to understanding disorder experience: </a:t>
            </a:r>
          </a:p>
          <a:p>
            <a:pPr marL="0" indent="0">
              <a:buNone/>
            </a:pPr>
            <a:endParaRPr lang="en-GB" sz="1800" b="1" dirty="0">
              <a:solidFill>
                <a:srgbClr val="663300"/>
              </a:solidFill>
            </a:endParaRPr>
          </a:p>
          <a:p>
            <a:pPr lvl="1">
              <a:buFont typeface="+mj-lt"/>
              <a:buAutoNum type="arabicPeriod"/>
            </a:pPr>
            <a:r>
              <a:rPr lang="en-GB" sz="1800" dirty="0">
                <a:solidFill>
                  <a:srgbClr val="663300"/>
                </a:solidFill>
              </a:rPr>
              <a:t>The communicative dead-end </a:t>
            </a:r>
          </a:p>
          <a:p>
            <a:pPr lvl="1">
              <a:buFont typeface="+mj-lt"/>
              <a:buAutoNum type="arabicPeriod"/>
            </a:pPr>
            <a:r>
              <a:rPr lang="en-GB" sz="1800" dirty="0">
                <a:solidFill>
                  <a:srgbClr val="663300"/>
                </a:solidFill>
              </a:rPr>
              <a:t>The problem of problematic empathy</a:t>
            </a:r>
          </a:p>
          <a:p>
            <a:pPr lvl="1">
              <a:buFont typeface="+mj-lt"/>
              <a:buAutoNum type="arabicPeriod"/>
            </a:pPr>
            <a:r>
              <a:rPr lang="en-GB" sz="1800" dirty="0">
                <a:solidFill>
                  <a:srgbClr val="663300"/>
                </a:solidFill>
              </a:rPr>
              <a:t>The unworlding nature of disorder experience</a:t>
            </a:r>
          </a:p>
          <a:p>
            <a:endParaRPr lang="en-GB" sz="1400" dirty="0">
              <a:solidFill>
                <a:srgbClr val="663300"/>
              </a:solidFill>
            </a:endParaRPr>
          </a:p>
        </p:txBody>
      </p:sp>
      <p:pic>
        <p:nvPicPr>
          <p:cNvPr id="5" name="Picture 4" descr="A drawing of a person talking to another person&#10;&#10;Description automatically generated">
            <a:extLst>
              <a:ext uri="{FF2B5EF4-FFF2-40B4-BE49-F238E27FC236}">
                <a16:creationId xmlns:a16="http://schemas.microsoft.com/office/drawing/2014/main" id="{9A164EA9-C756-B861-D54A-22F90A019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75451" y="3229535"/>
            <a:ext cx="3724275" cy="246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99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2. What are the barriers to understanding lived experience?</a:t>
            </a: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658" y="1782176"/>
            <a:ext cx="6023169" cy="4356100"/>
          </a:xfrm>
        </p:spPr>
        <p:txBody>
          <a:bodyPr/>
          <a:lstStyle/>
          <a:p>
            <a:pPr marL="360000" lvl="1" indent="0">
              <a:buNone/>
            </a:pPr>
            <a:endParaRPr lang="en-GB" sz="1800" dirty="0">
              <a:solidFill>
                <a:schemeClr val="bg2">
                  <a:lumMod val="25000"/>
                  <a:alpha val="77000"/>
                </a:schemeClr>
              </a:solidFill>
            </a:endParaRPr>
          </a:p>
          <a:p>
            <a:pPr marL="0" indent="0">
              <a:buNone/>
            </a:pPr>
            <a:r>
              <a:rPr lang="en-GB" sz="1800" b="1" dirty="0">
                <a:solidFill>
                  <a:srgbClr val="663300"/>
                </a:solidFill>
              </a:rPr>
              <a:t>The communicative dead-end (</a:t>
            </a:r>
            <a:r>
              <a:rPr lang="de-DE" sz="1800" b="1" dirty="0">
                <a:solidFill>
                  <a:srgbClr val="663300"/>
                </a:solidFill>
              </a:rPr>
              <a:t>Hofmann, Haerle and Maatz 2023):</a:t>
            </a:r>
            <a:endParaRPr lang="en-GB" sz="1800" dirty="0">
              <a:solidFill>
                <a:srgbClr val="663300"/>
              </a:solidFill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Used in the context of delusions, where speaker and listener essentially disagree about what the facts are, with no clear path forward to convincing one or the other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E.g. a clinician tries to convince a patient that they are not being stalked, despite the patient experiencing themselves to be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May occur when the lived experience of the patient conflicts with the lived experience of the researcher/clinician</a:t>
            </a:r>
            <a:endParaRPr lang="en-GB" sz="1800" dirty="0">
              <a:solidFill>
                <a:srgbClr val="663300"/>
              </a:solidFill>
            </a:endParaRPr>
          </a:p>
        </p:txBody>
      </p:sp>
      <p:pic>
        <p:nvPicPr>
          <p:cNvPr id="4" name="Picture 3" descr="A drawing of a person talking to another person&#10;&#10;Description automatically generated">
            <a:extLst>
              <a:ext uri="{FF2B5EF4-FFF2-40B4-BE49-F238E27FC236}">
                <a16:creationId xmlns:a16="http://schemas.microsoft.com/office/drawing/2014/main" id="{DBE1B733-B42F-0BDC-315E-D93303F51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75451" y="3229535"/>
            <a:ext cx="3724275" cy="246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56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2. What are the barriers to understanding lived experience?</a:t>
            </a: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658" y="1782176"/>
            <a:ext cx="6023169" cy="4356100"/>
          </a:xfrm>
        </p:spPr>
        <p:txBody>
          <a:bodyPr/>
          <a:lstStyle/>
          <a:p>
            <a:pPr marL="360000" lvl="1" indent="0">
              <a:buNone/>
            </a:pPr>
            <a:endParaRPr lang="en-GB" sz="1800" dirty="0">
              <a:solidFill>
                <a:schemeClr val="bg2">
                  <a:lumMod val="25000"/>
                  <a:alpha val="77000"/>
                </a:schemeClr>
              </a:solidFill>
            </a:endParaRPr>
          </a:p>
          <a:p>
            <a:r>
              <a:rPr lang="en-GB" sz="1800" b="1" dirty="0">
                <a:solidFill>
                  <a:srgbClr val="663300"/>
                </a:solidFill>
              </a:rPr>
              <a:t>The problem of problematic empathy (Spencer and Broome 2023)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</a:rPr>
              <a:t>Mental disorder is a fundamentally </a:t>
            </a:r>
            <a:r>
              <a:rPr lang="en-GB" sz="1800" i="1" dirty="0">
                <a:solidFill>
                  <a:srgbClr val="663300"/>
                </a:solidFill>
              </a:rPr>
              <a:t>transformative experience </a:t>
            </a:r>
            <a:r>
              <a:rPr lang="en-GB" sz="1800" dirty="0">
                <a:solidFill>
                  <a:srgbClr val="663300"/>
                </a:solidFill>
              </a:rPr>
              <a:t>where the individual is “thrust into an unfamiliar life-world with new and often inexpressible meaning-structures” (p.11)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</a:rPr>
              <a:t>One may only know what the patient is experiencing if they have been through it themselves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</a:rPr>
              <a:t>One can never presume to understand experience as well as or better than the patient themselves</a:t>
            </a:r>
          </a:p>
        </p:txBody>
      </p:sp>
      <p:pic>
        <p:nvPicPr>
          <p:cNvPr id="4" name="Picture 3" descr="A drawing of a person talking to another person&#10;&#10;Description automatically generated">
            <a:extLst>
              <a:ext uri="{FF2B5EF4-FFF2-40B4-BE49-F238E27FC236}">
                <a16:creationId xmlns:a16="http://schemas.microsoft.com/office/drawing/2014/main" id="{DBE1B733-B42F-0BDC-315E-D93303F51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75451" y="3229535"/>
            <a:ext cx="3724275" cy="246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0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2. What are the barriers to understanding lived experience?</a:t>
            </a: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658" y="1782176"/>
            <a:ext cx="6023169" cy="4356100"/>
          </a:xfrm>
        </p:spPr>
        <p:txBody>
          <a:bodyPr/>
          <a:lstStyle/>
          <a:p>
            <a:pPr marL="360000" lvl="1" indent="0">
              <a:buNone/>
            </a:pPr>
            <a:endParaRPr lang="en-GB" sz="1800" dirty="0">
              <a:solidFill>
                <a:schemeClr val="bg2">
                  <a:lumMod val="25000"/>
                  <a:alpha val="77000"/>
                </a:schemeClr>
              </a:solidFill>
            </a:endParaRPr>
          </a:p>
          <a:p>
            <a:r>
              <a:rPr lang="en-GB" sz="1800" b="1" dirty="0">
                <a:solidFill>
                  <a:srgbClr val="663300"/>
                </a:solidFill>
              </a:rPr>
              <a:t>The unworlding nature of disorder experience (Spencer 2023):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</a:rPr>
              <a:t>Mental disorder is a </a:t>
            </a:r>
            <a:r>
              <a:rPr lang="en-GB" sz="1800" i="1" dirty="0">
                <a:solidFill>
                  <a:srgbClr val="663300"/>
                </a:solidFill>
              </a:rPr>
              <a:t>breakdown</a:t>
            </a:r>
            <a:r>
              <a:rPr lang="en-GB" sz="1800" dirty="0">
                <a:solidFill>
                  <a:srgbClr val="663300"/>
                </a:solidFill>
              </a:rPr>
              <a:t> in the meaning structures of a person’s world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</a:rPr>
              <a:t>One’s experience may become ineffable and uncommunicable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</a:rPr>
              <a:t>Patients therefore may simply not be able to communicate the experiences to those who don’t share them</a:t>
            </a:r>
          </a:p>
        </p:txBody>
      </p:sp>
      <p:pic>
        <p:nvPicPr>
          <p:cNvPr id="4" name="Picture 3" descr="A drawing of a person talking to another person&#10;&#10;Description automatically generated">
            <a:extLst>
              <a:ext uri="{FF2B5EF4-FFF2-40B4-BE49-F238E27FC236}">
                <a16:creationId xmlns:a16="http://schemas.microsoft.com/office/drawing/2014/main" id="{DBE1B733-B42F-0BDC-315E-D93303F51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75451" y="3229535"/>
            <a:ext cx="3724275" cy="246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70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3. How can these problems be overcome?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98" y="1324976"/>
            <a:ext cx="5959675" cy="4356100"/>
          </a:xfrm>
        </p:spPr>
        <p:txBody>
          <a:bodyPr/>
          <a:lstStyle/>
          <a:p>
            <a:pPr lvl="1"/>
            <a:endParaRPr lang="en-GB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nderstanding disordered experience for the outsider </a:t>
            </a:r>
            <a:r>
              <a:rPr lang="en-GB" sz="18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may be possible 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given the way in which our </a:t>
            </a:r>
            <a:r>
              <a:rPr lang="en-GB" sz="1800" i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shared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language shapes disorder experience</a:t>
            </a:r>
          </a:p>
          <a:p>
            <a:pPr marL="360000" lvl="1" indent="0">
              <a:buNone/>
            </a:pPr>
            <a:endParaRPr lang="en-GB" sz="18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on-empathetic understanding of disordered experience </a:t>
            </a:r>
            <a:r>
              <a:rPr lang="en-GB" sz="18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nevertheless limited 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by the linguistic communities and social structures in which we are embedded</a:t>
            </a:r>
            <a:endParaRPr lang="en-GB" sz="1800" dirty="0">
              <a:solidFill>
                <a:srgbClr val="663300"/>
              </a:solidFill>
            </a:endParaRPr>
          </a:p>
        </p:txBody>
      </p:sp>
      <p:pic>
        <p:nvPicPr>
          <p:cNvPr id="5" name="Picture 4" descr="A group of people with speech bubbles&#10;&#10;Description automatically generated">
            <a:extLst>
              <a:ext uri="{FF2B5EF4-FFF2-40B4-BE49-F238E27FC236}">
                <a16:creationId xmlns:a16="http://schemas.microsoft.com/office/drawing/2014/main" id="{4B7C4AD8-EA7D-499F-4629-E02D0E66A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17867" y="1592262"/>
            <a:ext cx="4900000" cy="4356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01BDDF-DB69-7D4A-FE1D-9B6F56535BEC}"/>
              </a:ext>
            </a:extLst>
          </p:cNvPr>
          <p:cNvSpPr txBox="1"/>
          <p:nvPr/>
        </p:nvSpPr>
        <p:spPr>
          <a:xfrm>
            <a:off x="2238857" y="6858000"/>
            <a:ext cx="77142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www.julianmarquina.es/los-espanoles-dedican-2-horas-diarias-a-las-redes-sociales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2853039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marker with a pink marker&#10;&#10;Description automatically generated with medium confidence">
            <a:extLst>
              <a:ext uri="{FF2B5EF4-FFF2-40B4-BE49-F238E27FC236}">
                <a16:creationId xmlns:a16="http://schemas.microsoft.com/office/drawing/2014/main" id="{E8F516BD-9786-B449-22C0-06B4443DE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7" b="89893" l="2314" r="98937">
                        <a14:foregroundMark x1="6129" y1="19382" x2="6129" y2="19382"/>
                        <a14:foregroundMark x1="2439" y1="13793" x2="2439" y2="13793"/>
                        <a14:foregroundMark x1="16698" y1="7967" x2="16698" y2="7967"/>
                        <a14:foregroundMark x1="94184" y1="56005" x2="94184" y2="56005"/>
                        <a14:foregroundMark x1="95122" y1="43044" x2="95122" y2="43044"/>
                        <a14:foregroundMark x1="98937" y1="45303" x2="98937" y2="45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689471" y="2316892"/>
            <a:ext cx="2178147" cy="9014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99" y="1592262"/>
            <a:ext cx="10278647" cy="4356100"/>
          </a:xfrm>
        </p:spPr>
        <p:txBody>
          <a:bodyPr/>
          <a:lstStyle/>
          <a:p>
            <a:pPr lvl="1"/>
            <a:endParaRPr lang="en-GB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1" indent="0">
              <a:buNone/>
            </a:pPr>
            <a:r>
              <a:rPr lang="en-GB" sz="18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Heidegger’s Way to Language*:</a:t>
            </a:r>
          </a:p>
          <a:p>
            <a:pPr lvl="2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Heidegger, </a:t>
            </a:r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language reveals, shows, lets appear, makes apparent or highlights </a:t>
            </a:r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</a:p>
          <a:p>
            <a:pPr lvl="2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Language doesn’t point to some objective world separate from us</a:t>
            </a:r>
            <a:endParaRPr lang="en-GB" sz="1800" b="1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Instead, it specifies our </a:t>
            </a:r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relationship</a:t>
            </a:r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to things in the world</a:t>
            </a:r>
          </a:p>
          <a:p>
            <a:pPr lvl="3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this way, it’s constructive and active (“world-building”)</a:t>
            </a:r>
          </a:p>
          <a:p>
            <a:pPr lvl="2"/>
            <a:endParaRPr lang="en-GB" sz="1800" dirty="0">
              <a:solidFill>
                <a:srgbClr val="663300"/>
              </a:solidFill>
              <a:cs typeface="Times New Roman" panose="02020603050405020304" pitchFamily="18" charset="0"/>
            </a:endParaRPr>
          </a:p>
          <a:p>
            <a:pPr marL="792000" lvl="2" indent="0">
              <a:buNone/>
            </a:pPr>
            <a:r>
              <a:rPr lang="en-GB" sz="12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*Pulled from a range of his texts: </a:t>
            </a:r>
            <a:r>
              <a:rPr lang="en-GB" sz="1200" i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Being and Time </a:t>
            </a:r>
            <a:r>
              <a:rPr lang="en-GB" sz="12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(2008); “The Nature of Language” and “The Way to Language” in </a:t>
            </a:r>
            <a:r>
              <a:rPr lang="en-GB" sz="1200" i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 the Way to Language </a:t>
            </a:r>
            <a:r>
              <a:rPr lang="en-GB" sz="12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(1982); “Language” in </a:t>
            </a:r>
            <a:r>
              <a:rPr lang="en-GB" sz="1200" i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Poetry, Language, Thought </a:t>
            </a:r>
            <a:r>
              <a:rPr lang="en-GB" sz="12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(1975)</a:t>
            </a:r>
          </a:p>
          <a:p>
            <a:pPr lvl="2"/>
            <a:endParaRPr lang="en-GB" sz="1800" dirty="0">
              <a:solidFill>
                <a:srgbClr val="6633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3. How can these problems be overcome?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67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Heidegger’s Way to Language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pic>
        <p:nvPicPr>
          <p:cNvPr id="8" name="Content Placeholder 7" descr="A cat lying on a mat&#10;&#10;Description automatically generated">
            <a:extLst>
              <a:ext uri="{FF2B5EF4-FFF2-40B4-BE49-F238E27FC236}">
                <a16:creationId xmlns:a16="http://schemas.microsoft.com/office/drawing/2014/main" id="{BAAD4AFD-AB61-CD24-0E98-42966C371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41990" y="2060575"/>
            <a:ext cx="5808133" cy="4356100"/>
          </a:xfrm>
        </p:spPr>
      </p:pic>
    </p:spTree>
    <p:extLst>
      <p:ext uri="{BB962C8B-B14F-4D97-AF65-F5344CB8AC3E}">
        <p14:creationId xmlns:p14="http://schemas.microsoft.com/office/powerpoint/2010/main" val="3703459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Heidegger’s Way to Language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99" y="1324976"/>
            <a:ext cx="7817672" cy="4356100"/>
          </a:xfrm>
        </p:spPr>
        <p:txBody>
          <a:bodyPr/>
          <a:lstStyle/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Language also gestures towards associated meanings (</a:t>
            </a:r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horizon of ideas</a:t>
            </a:r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 Kee 2020)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E.g. cats, and pets, and companions, and family… </a:t>
            </a:r>
          </a:p>
          <a:p>
            <a:pPr lvl="1"/>
            <a:endParaRPr lang="en-GB" sz="1800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You also can’t escape linguistic practices or the world</a:t>
            </a:r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 you are always at every moment part of the world and you can’t be neutral towards it because </a:t>
            </a:r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you are always </a:t>
            </a:r>
            <a:r>
              <a:rPr lang="en-GB" sz="1800" b="1" i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involved </a:t>
            </a:r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it</a:t>
            </a:r>
          </a:p>
          <a:p>
            <a:pPr lvl="1"/>
            <a:endParaRPr lang="en-GB" sz="1800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When an individual communicates their disordered experiences, their utterances are signalling how objects, people and places relate to them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Although active and constructive, this isn’t a deliberate or purposeful process; we ‘world-build’ unintentionally because we have to use language all the time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Our language gestures towards aspects of the world, whether you like those aspects, or whether they make you happy, or not</a:t>
            </a:r>
          </a:p>
          <a:p>
            <a:pPr lvl="1"/>
            <a:endParaRPr lang="en-GB" sz="18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erson with his hands up in different languages&#10;&#10;Description automatically generated">
            <a:extLst>
              <a:ext uri="{FF2B5EF4-FFF2-40B4-BE49-F238E27FC236}">
                <a16:creationId xmlns:a16="http://schemas.microsoft.com/office/drawing/2014/main" id="{CD3B2893-CF49-F874-8D4B-91C746B34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20538" y="2286000"/>
            <a:ext cx="3076832" cy="307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24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3. How can these problems be overcome?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0" y="2037075"/>
            <a:ext cx="10738896" cy="4356100"/>
          </a:xfrm>
        </p:spPr>
        <p:txBody>
          <a:bodyPr/>
          <a:lstStyle/>
          <a:p>
            <a:pPr marL="360000" lvl="1" indent="0">
              <a:buNone/>
            </a:pPr>
            <a:r>
              <a:rPr lang="en-GB" sz="1800" b="1" kern="1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Merleau-Ponty, language, thought:</a:t>
            </a:r>
          </a:p>
          <a:p>
            <a:pPr lvl="1"/>
            <a:r>
              <a:rPr lang="en-GB" sz="1800" kern="100" dirty="0">
                <a:solidFill>
                  <a:srgbClr val="66330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Heidegger’s account focuses, however, on vocal expressions</a:t>
            </a:r>
          </a:p>
          <a:p>
            <a:pPr lvl="1"/>
            <a:r>
              <a:rPr lang="en-GB" sz="1800" kern="100" dirty="0">
                <a:solidFill>
                  <a:srgbClr val="66330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In </a:t>
            </a:r>
            <a:r>
              <a:rPr lang="en-GB" sz="1800" i="1" kern="100" dirty="0">
                <a:solidFill>
                  <a:srgbClr val="66330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Phenomenology of Perception </a:t>
            </a:r>
            <a:r>
              <a:rPr lang="en-GB" sz="1800" kern="100" dirty="0">
                <a:solidFill>
                  <a:srgbClr val="66330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(2014), MP gives a subtly different (although not incompatible) account of language with the body at its heart</a:t>
            </a:r>
            <a:r>
              <a:rPr lang="en-GB" sz="1800" kern="100" dirty="0">
                <a:solidFill>
                  <a:srgbClr val="663300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pPr marL="360000" lvl="1" indent="0">
              <a:buNone/>
            </a:pPr>
            <a:endParaRPr lang="en-GB" sz="18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1" indent="0" algn="ctr">
              <a:buNone/>
            </a:pP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“Our body, insofar as it moves itself, that is, insofar as it is inseparable from a perspective and is this very perspective brought into existence, </a:t>
            </a:r>
            <a:r>
              <a:rPr lang="en-GB" sz="18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the condition of possibility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[…] of all the expressive operations and of all the acquisitions that constitute the cultural world” 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1" indent="0">
              <a:buNone/>
            </a:pPr>
            <a:endParaRPr lang="en-GB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1" indent="0">
              <a:buNone/>
            </a:pPr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Take away: the body is the foundation for (linguistic) expression to be possible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97562D4B-5F6F-D662-344A-51607BCC1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398265" y="0"/>
            <a:ext cx="1793735" cy="25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96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kern="1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Merleau-Ponty, language, thought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0" y="1592262"/>
            <a:ext cx="8480451" cy="4356100"/>
          </a:xfrm>
        </p:spPr>
        <p:txBody>
          <a:bodyPr/>
          <a:lstStyle/>
          <a:p>
            <a:pPr marL="360000" lvl="1" indent="0">
              <a:buNone/>
            </a:pPr>
            <a:endParaRPr lang="en-GB" sz="1800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poken language is on a par with other forms of expression (Kee 2018), like pointing, for instance, which ‘indicates’ or shows “specific sensible points in the world” (Merleau-Ponty 1945/2014)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E.g. pointing out a steeple to a friend vs. referring to the steeple in words</a:t>
            </a:r>
            <a:endParaRPr lang="en-GB" sz="14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sz="1800" kern="100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kern="1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 allows us to particular meanings, however, is down to the embeddedness of language in culture</a:t>
            </a:r>
            <a:r>
              <a:rPr lang="en-GB" sz="1800" kern="1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the context in which we speak and </a:t>
            </a:r>
            <a:r>
              <a:rPr lang="en-GB" sz="1800" i="1" kern="1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en-GB" sz="1800" kern="1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we speak</a:t>
            </a:r>
            <a:endParaRPr lang="en-GB" sz="1800" kern="1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erson dancing in a black dress&#10;&#10;Description automatically generated">
            <a:extLst>
              <a:ext uri="{FF2B5EF4-FFF2-40B4-BE49-F238E27FC236}">
                <a16:creationId xmlns:a16="http://schemas.microsoft.com/office/drawing/2014/main" id="{DCC078EF-29D1-A5BE-AB46-839A40476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078360" y="0"/>
            <a:ext cx="2113640" cy="264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42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663300"/>
                </a:solidFill>
              </a:rPr>
              <a:t>Merleau-Ponty, language, thought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0" y="1760494"/>
            <a:ext cx="8578321" cy="4356100"/>
          </a:xfrm>
        </p:spPr>
        <p:txBody>
          <a:bodyPr/>
          <a:lstStyle/>
          <a:p>
            <a:pPr lvl="1"/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Kee (2020): our words imply a horizon of connected ideas, things and spaces that are associated with that word or phrase (like a web)</a:t>
            </a:r>
          </a:p>
          <a:p>
            <a:pPr lvl="2"/>
            <a:endParaRPr lang="en-GB" sz="14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web is also shaped by our use of new and old meanings and the context in which they are used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New meanings create new associations (“</a:t>
            </a:r>
            <a:r>
              <a:rPr lang="en-GB" sz="1400" dirty="0" err="1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eleventy</a:t>
            </a:r>
            <a:r>
              <a:rPr lang="en-GB" sz="14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first”)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Old meanings reinforce associations (“Bob’s your uncle”)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Old meanings used in a novel way may build new bridges to other, established or new meanings (“like chalk and cheese”, “nan”, “pun”)</a:t>
            </a:r>
          </a:p>
          <a:p>
            <a:pPr lvl="2"/>
            <a:endParaRPr lang="en-GB" sz="14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If we can’t help but use language, we will be inherently relying on these old and new meanings to communicate </a:t>
            </a:r>
            <a:r>
              <a:rPr lang="en-GB" sz="1800" b="1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all the time</a:t>
            </a:r>
            <a:endParaRPr lang="en-GB" sz="1800" b="1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ign on a wooden gate&#10;&#10;Description automatically generated">
            <a:extLst>
              <a:ext uri="{FF2B5EF4-FFF2-40B4-BE49-F238E27FC236}">
                <a16:creationId xmlns:a16="http://schemas.microsoft.com/office/drawing/2014/main" id="{7ADDBD62-3368-F21E-6A02-DC4A68C91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27221" y="0"/>
            <a:ext cx="2764779" cy="203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09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663300"/>
                </a:solidFill>
              </a:rPr>
              <a:t>Merleau-Ponty, language, thought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188" y="1405568"/>
            <a:ext cx="7805969" cy="4356100"/>
          </a:xfrm>
        </p:spPr>
        <p:txBody>
          <a:bodyPr/>
          <a:lstStyle/>
          <a:p>
            <a:pPr marL="360000" lvl="1" indent="0">
              <a:buNone/>
            </a:pPr>
            <a:r>
              <a:rPr lang="en-GB" sz="1800" b="1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Consequences:</a:t>
            </a:r>
          </a:p>
          <a:p>
            <a:pPr lvl="1"/>
            <a:r>
              <a:rPr lang="en-GB" sz="18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experience of the individual with mental disorder is shaped, in part, by </a:t>
            </a:r>
            <a:r>
              <a:rPr lang="en-GB" sz="1800" b="1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linguistic community itself </a:t>
            </a:r>
            <a:r>
              <a:rPr lang="en-GB" sz="18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which the person is embedded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sz="14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 ‘happiness’ means, for instance, will importantly have an inherited ‘spoken speech’ aspect, touching on </a:t>
            </a:r>
            <a:r>
              <a:rPr lang="en-GB" sz="1400" b="1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horizon of connected concepts</a:t>
            </a:r>
            <a:r>
              <a:rPr lang="en-GB" sz="14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which will draw out very specific aspects of the world for the individual looking for </a:t>
            </a:r>
            <a:r>
              <a:rPr lang="en-GB" sz="1400" dirty="0">
                <a:solidFill>
                  <a:srgbClr val="6633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happiness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Meaning is also shaped by their position as speaker or listener</a:t>
            </a:r>
          </a:p>
          <a:p>
            <a:pPr lvl="1"/>
            <a:endParaRPr lang="en-GB" sz="1800" b="1" dirty="0">
              <a:solidFill>
                <a:srgbClr val="6633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800" b="1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through the process of tapping into the shared web of connected meanings that the understanding of disordered experience, and how it is felt (e.g. as distressing, disorientating, or alienating) becomes </a:t>
            </a:r>
            <a:r>
              <a:rPr lang="en-GB" sz="1800" b="1" i="1" dirty="0">
                <a:solidFill>
                  <a:srgbClr val="6633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possible</a:t>
            </a:r>
            <a:endParaRPr lang="en-GB" sz="1800" b="1" dirty="0">
              <a:solidFill>
                <a:srgbClr val="6633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ilhouette of a person's head with tags on it&#10;&#10;Description automatically generated">
            <a:extLst>
              <a:ext uri="{FF2B5EF4-FFF2-40B4-BE49-F238E27FC236}">
                <a16:creationId xmlns:a16="http://schemas.microsoft.com/office/drawing/2014/main" id="{FE46638F-0B7B-6C1F-14AD-29C28098B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699157" y="2230394"/>
            <a:ext cx="3196281" cy="2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5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8A857-933A-B353-75DA-9761F97A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663300"/>
                </a:solidFill>
              </a:rPr>
              <a:t>3. How can these problems be overcome?</a:t>
            </a:r>
            <a:br>
              <a:rPr lang="en-GB" dirty="0">
                <a:solidFill>
                  <a:srgbClr val="663300"/>
                </a:solidFill>
              </a:rPr>
            </a:br>
            <a:br>
              <a:rPr lang="en-GB" dirty="0">
                <a:solidFill>
                  <a:srgbClr val="663300"/>
                </a:solidFill>
              </a:rPr>
            </a:br>
            <a:endParaRPr lang="en-GB" dirty="0">
              <a:solidFill>
                <a:srgbClr val="6633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808A-CA7E-1387-E469-534C5EE7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545" y="1838054"/>
            <a:ext cx="10843543" cy="4356100"/>
          </a:xfrm>
        </p:spPr>
        <p:txBody>
          <a:bodyPr/>
          <a:lstStyle/>
          <a:p>
            <a:pPr lvl="1"/>
            <a:r>
              <a:rPr lang="en-GB" sz="16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can gain insight into disorder experience by understanding how language works by speakers and listeners </a:t>
            </a:r>
          </a:p>
          <a:p>
            <a:pPr lvl="3"/>
            <a:r>
              <a:rPr lang="en-GB" sz="14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Language doesn’t confer truth to a situation but specifies the meaningful relationships between speaker and listeners</a:t>
            </a:r>
            <a:endParaRPr lang="en-GB" sz="1400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/>
            <a:r>
              <a:rPr lang="en-GB" sz="14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may then ask </a:t>
            </a:r>
            <a:r>
              <a:rPr lang="en-GB" sz="1400" b="1" i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en-GB" sz="14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something matters </a:t>
            </a:r>
            <a:r>
              <a:rPr lang="en-GB" sz="14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the person in question, what it means for them, and what implications it has for their life, even if the experience itself is difficult to communicate</a:t>
            </a:r>
          </a:p>
          <a:p>
            <a:pPr lvl="1"/>
            <a:endParaRPr lang="en-GB" sz="16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6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Importantly, </a:t>
            </a:r>
            <a:r>
              <a:rPr lang="en-GB" sz="16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are limited </a:t>
            </a:r>
            <a:r>
              <a:rPr lang="en-GB" sz="16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by our cultural embeddedness and what parts of our linguistic practices we have in common, as well as what tools the disordered individual has to explain her experiences</a:t>
            </a:r>
          </a:p>
          <a:p>
            <a:pPr lvl="1"/>
            <a:endParaRPr lang="en-GB" sz="1600" dirty="0">
              <a:solidFill>
                <a:srgbClr val="66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600" dirty="0">
                <a:solidFill>
                  <a:srgbClr val="6633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16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ven in trying to describe an ineffable or un-understandable experience, I suggest that we are still communicating something</a:t>
            </a:r>
          </a:p>
          <a:p>
            <a:pPr lvl="2"/>
            <a:r>
              <a:rPr lang="en-GB" sz="1400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are pointing out a relationship between ourselves and the world which </a:t>
            </a:r>
            <a:r>
              <a:rPr lang="en-GB" sz="1400" b="1" dirty="0">
                <a:solidFill>
                  <a:srgbClr val="6633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just is ambiguous, undefined, unclear, disorientating, or alien</a:t>
            </a:r>
          </a:p>
          <a:p>
            <a:pPr lvl="1"/>
            <a:endParaRPr lang="en-GB" sz="1600" dirty="0">
              <a:solidFill>
                <a:srgbClr val="6633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sz="1800" dirty="0">
              <a:solidFill>
                <a:srgbClr val="6633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666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6D940-CD1A-46A6-8495-AD6F6CF8B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0E59EF-F8DF-488B-B09D-66E4CF18A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een door in a green house&#10;&#10;Description automatically generated">
            <a:extLst>
              <a:ext uri="{FF2B5EF4-FFF2-40B4-BE49-F238E27FC236}">
                <a16:creationId xmlns:a16="http://schemas.microsoft.com/office/drawing/2014/main" id="{67AF2825-965F-0A8C-44D0-DD0A79C228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325" b="31491"/>
          <a:stretch/>
        </p:blipFill>
        <p:spPr>
          <a:xfrm>
            <a:off x="-1200" y="1"/>
            <a:ext cx="12193199" cy="68579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92CAB6-7734-4F8B-96B0-946ECE3D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400" y="-3"/>
            <a:ext cx="12192001" cy="3213099"/>
          </a:xfrm>
          <a:prstGeom prst="rect">
            <a:avLst/>
          </a:prstGeom>
          <a:gradFill flip="none" rotWithShape="1">
            <a:gsLst>
              <a:gs pos="100000">
                <a:srgbClr val="000000">
                  <a:alpha val="58000"/>
                </a:srgbClr>
              </a:gs>
              <a:gs pos="0">
                <a:srgbClr val="000000">
                  <a:alpha val="0"/>
                </a:srgbClr>
              </a:gs>
              <a:gs pos="40000">
                <a:srgbClr val="000000">
                  <a:alpha val="45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7AC6D-6E40-F402-E113-B0BA346CB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24000"/>
            <a:ext cx="11306175" cy="738664"/>
          </a:xfr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981903179"/>
      </p:ext>
    </p:extLst>
  </p:cSld>
  <p:clrMapOvr>
    <a:masterClrMapping/>
  </p:clrMapOvr>
</p:sld>
</file>

<file path=ppt/theme/theme1.xml><?xml version="1.0" encoding="utf-8"?>
<a:theme xmlns:a="http://schemas.openxmlformats.org/drawingml/2006/main" name="LinesVTI">
  <a:themeElements>
    <a:clrScheme name="Lines">
      <a:dk1>
        <a:sysClr val="windowText" lastClr="000000"/>
      </a:dk1>
      <a:lt1>
        <a:sysClr val="window" lastClr="FFFFFF"/>
      </a:lt1>
      <a:dk2>
        <a:srgbClr val="592F34"/>
      </a:dk2>
      <a:lt2>
        <a:srgbClr val="F8EFE3"/>
      </a:lt2>
      <a:accent1>
        <a:srgbClr val="5B8E96"/>
      </a:accent1>
      <a:accent2>
        <a:srgbClr val="B09BA2"/>
      </a:accent2>
      <a:accent3>
        <a:srgbClr val="E3835D"/>
      </a:accent3>
      <a:accent4>
        <a:srgbClr val="7B99DB"/>
      </a:accent4>
      <a:accent5>
        <a:srgbClr val="D09245"/>
      </a:accent5>
      <a:accent6>
        <a:srgbClr val="96A82C"/>
      </a:accent6>
      <a:hlink>
        <a:srgbClr val="5B8E96"/>
      </a:hlink>
      <a:folHlink>
        <a:srgbClr val="B5826E"/>
      </a:folHlink>
    </a:clrScheme>
    <a:fontScheme name="NH Grotesk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nesVTI" id="{6E3869FE-86F4-49DA-A8B9-3320C89167F7}" vid="{3A76BC48-4881-4AE8-821D-8B9CC9A08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Lines</Template>
  <TotalTime>315</TotalTime>
  <Words>1807</Words>
  <Application>Microsoft Office PowerPoint</Application>
  <PresentationFormat>Widescreen</PresentationFormat>
  <Paragraphs>154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Arial</vt:lpstr>
      <vt:lpstr>Calibri</vt:lpstr>
      <vt:lpstr>Neue Haas Grotesk Text Pro</vt:lpstr>
      <vt:lpstr>Times New Roman</vt:lpstr>
      <vt:lpstr>Verdana</vt:lpstr>
      <vt:lpstr>Wingdings 2</vt:lpstr>
      <vt:lpstr>LinesVTI</vt:lpstr>
      <vt:lpstr>Communicating Ineffable Experiences: a way forward with phenomenology</vt:lpstr>
      <vt:lpstr>Introduction</vt:lpstr>
      <vt:lpstr>Overview</vt:lpstr>
      <vt:lpstr>1. What is phenomenology and why does it matter?</vt:lpstr>
      <vt:lpstr>1. What is phenomenology and why does it matter?</vt:lpstr>
      <vt:lpstr>2. What are the barriers to understanding lived experience? </vt:lpstr>
      <vt:lpstr>2. What are the barriers to understanding lived experience? </vt:lpstr>
      <vt:lpstr>2. What are the barriers to understanding lived experience? </vt:lpstr>
      <vt:lpstr>2. What are the barriers to understanding lived experience? </vt:lpstr>
      <vt:lpstr>2. What are the barriers to understanding lived experience? </vt:lpstr>
      <vt:lpstr>3. How can these problems be overcome?  </vt:lpstr>
      <vt:lpstr>3. How can these problems be overcome?  </vt:lpstr>
      <vt:lpstr>Heidegger’s Way to Language  </vt:lpstr>
      <vt:lpstr>Heidegger’s Way to Language  </vt:lpstr>
      <vt:lpstr>3. How can these problems be overcome?  </vt:lpstr>
      <vt:lpstr>Merleau-Ponty, language, thought  </vt:lpstr>
      <vt:lpstr>Merleau-Ponty, language, thought  </vt:lpstr>
      <vt:lpstr>Merleau-Ponty, language, thought  </vt:lpstr>
      <vt:lpstr>3. How can these problems be overcome?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Language of Mental Disorder</dc:title>
  <dc:creator>Jodie Russell</dc:creator>
  <cp:lastModifiedBy>Jodie Russell (Psychology)</cp:lastModifiedBy>
  <cp:revision>1</cp:revision>
  <dcterms:created xsi:type="dcterms:W3CDTF">2024-05-29T11:16:45Z</dcterms:created>
  <dcterms:modified xsi:type="dcterms:W3CDTF">2024-10-15T08:35:35Z</dcterms:modified>
</cp:coreProperties>
</file>