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3" r:id="rId4"/>
  </p:sldMasterIdLst>
  <p:notesMasterIdLst>
    <p:notesMasterId r:id="rId17"/>
  </p:notesMasterIdLst>
  <p:handoutMasterIdLst>
    <p:handoutMasterId r:id="rId18"/>
  </p:handoutMasterIdLst>
  <p:sldIdLst>
    <p:sldId id="297" r:id="rId5"/>
    <p:sldId id="301" r:id="rId6"/>
    <p:sldId id="314" r:id="rId7"/>
    <p:sldId id="315" r:id="rId8"/>
    <p:sldId id="316" r:id="rId9"/>
    <p:sldId id="317" r:id="rId10"/>
    <p:sldId id="319" r:id="rId11"/>
    <p:sldId id="320" r:id="rId12"/>
    <p:sldId id="318" r:id="rId13"/>
    <p:sldId id="321" r:id="rId14"/>
    <p:sldId id="322" r:id="rId15"/>
    <p:sldId id="30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06B7B3-04E7-14C7-F006-E8D6FD9317EA}" name="Michelle Sewell" initials="MS" userId="S::michelle@mammoth.tv::e8d9b915-60eb-4c10-8538-61abdf84f7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AFA"/>
    <a:srgbClr val="1B1B1B"/>
    <a:srgbClr val="1A1A1A"/>
    <a:srgbClr val="1C1C1C"/>
    <a:srgbClr val="F6F6F6"/>
    <a:srgbClr val="333132"/>
    <a:srgbClr val="191B1B"/>
    <a:srgbClr val="27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05BD77-13BB-4CE2-B1FB-0309C8291641}" v="56" dt="2024-10-16T14:03:24.4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76442" autoAdjust="0"/>
  </p:normalViewPr>
  <p:slideViewPr>
    <p:cSldViewPr snapToGrid="0">
      <p:cViewPr varScale="1">
        <p:scale>
          <a:sx n="85" d="100"/>
          <a:sy n="85" d="100"/>
        </p:scale>
        <p:origin x="1584" y="9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138" d="100"/>
          <a:sy n="138" d="100"/>
        </p:scale>
        <p:origin x="3168"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die Russell (Psychology)" userId="71d067e7-35cd-4cc4-9ef9-5ced99a944a8" providerId="ADAL" clId="{0D05BD77-13BB-4CE2-B1FB-0309C8291641}"/>
    <pc:docChg chg="undo redo custSel addSld delSld modSld sldOrd">
      <pc:chgData name="Jodie Russell (Psychology)" userId="71d067e7-35cd-4cc4-9ef9-5ced99a944a8" providerId="ADAL" clId="{0D05BD77-13BB-4CE2-B1FB-0309C8291641}" dt="2024-10-16T14:06:05.371" v="4125" actId="20577"/>
      <pc:docMkLst>
        <pc:docMk/>
      </pc:docMkLst>
      <pc:sldChg chg="del">
        <pc:chgData name="Jodie Russell (Psychology)" userId="71d067e7-35cd-4cc4-9ef9-5ced99a944a8" providerId="ADAL" clId="{0D05BD77-13BB-4CE2-B1FB-0309C8291641}" dt="2024-10-16T08:53:04.498" v="2" actId="47"/>
        <pc:sldMkLst>
          <pc:docMk/>
          <pc:sldMk cId="2063773818" sldId="256"/>
        </pc:sldMkLst>
      </pc:sldChg>
      <pc:sldChg chg="del">
        <pc:chgData name="Jodie Russell (Psychology)" userId="71d067e7-35cd-4cc4-9ef9-5ced99a944a8" providerId="ADAL" clId="{0D05BD77-13BB-4CE2-B1FB-0309C8291641}" dt="2024-10-16T09:05:30.739" v="171" actId="47"/>
        <pc:sldMkLst>
          <pc:docMk/>
          <pc:sldMk cId="1225814300" sldId="264"/>
        </pc:sldMkLst>
      </pc:sldChg>
      <pc:sldChg chg="del">
        <pc:chgData name="Jodie Russell (Psychology)" userId="71d067e7-35cd-4cc4-9ef9-5ced99a944a8" providerId="ADAL" clId="{0D05BD77-13BB-4CE2-B1FB-0309C8291641}" dt="2024-10-16T09:05:32.551" v="172" actId="47"/>
        <pc:sldMkLst>
          <pc:docMk/>
          <pc:sldMk cId="3125883110" sldId="267"/>
        </pc:sldMkLst>
      </pc:sldChg>
      <pc:sldChg chg="del">
        <pc:chgData name="Jodie Russell (Psychology)" userId="71d067e7-35cd-4cc4-9ef9-5ced99a944a8" providerId="ADAL" clId="{0D05BD77-13BB-4CE2-B1FB-0309C8291641}" dt="2024-10-16T09:24:59.839" v="303" actId="47"/>
        <pc:sldMkLst>
          <pc:docMk/>
          <pc:sldMk cId="3040001086" sldId="270"/>
        </pc:sldMkLst>
      </pc:sldChg>
      <pc:sldChg chg="del">
        <pc:chgData name="Jodie Russell (Psychology)" userId="71d067e7-35cd-4cc4-9ef9-5ced99a944a8" providerId="ADAL" clId="{0D05BD77-13BB-4CE2-B1FB-0309C8291641}" dt="2024-10-16T09:05:33.886" v="173" actId="47"/>
        <pc:sldMkLst>
          <pc:docMk/>
          <pc:sldMk cId="2600278079" sldId="290"/>
        </pc:sldMkLst>
      </pc:sldChg>
      <pc:sldChg chg="del">
        <pc:chgData name="Jodie Russell (Psychology)" userId="71d067e7-35cd-4cc4-9ef9-5ced99a944a8" providerId="ADAL" clId="{0D05BD77-13BB-4CE2-B1FB-0309C8291641}" dt="2024-10-16T09:25:02.998" v="304" actId="47"/>
        <pc:sldMkLst>
          <pc:docMk/>
          <pc:sldMk cId="1868295061" sldId="293"/>
        </pc:sldMkLst>
      </pc:sldChg>
      <pc:sldChg chg="del">
        <pc:chgData name="Jodie Russell (Psychology)" userId="71d067e7-35cd-4cc4-9ef9-5ced99a944a8" providerId="ADAL" clId="{0D05BD77-13BB-4CE2-B1FB-0309C8291641}" dt="2024-10-16T08:52:49.901" v="0" actId="47"/>
        <pc:sldMkLst>
          <pc:docMk/>
          <pc:sldMk cId="1953198698" sldId="294"/>
        </pc:sldMkLst>
      </pc:sldChg>
      <pc:sldChg chg="del">
        <pc:chgData name="Jodie Russell (Psychology)" userId="71d067e7-35cd-4cc4-9ef9-5ced99a944a8" providerId="ADAL" clId="{0D05BD77-13BB-4CE2-B1FB-0309C8291641}" dt="2024-10-16T08:52:50.775" v="1" actId="47"/>
        <pc:sldMkLst>
          <pc:docMk/>
          <pc:sldMk cId="58188724" sldId="295"/>
        </pc:sldMkLst>
      </pc:sldChg>
      <pc:sldChg chg="addSp delSp modSp mod">
        <pc:chgData name="Jodie Russell (Psychology)" userId="71d067e7-35cd-4cc4-9ef9-5ced99a944a8" providerId="ADAL" clId="{0D05BD77-13BB-4CE2-B1FB-0309C8291641}" dt="2024-10-16T14:06:05.371" v="4125" actId="20577"/>
        <pc:sldMkLst>
          <pc:docMk/>
          <pc:sldMk cId="160158904" sldId="297"/>
        </pc:sldMkLst>
        <pc:spChg chg="mod">
          <ac:chgData name="Jodie Russell (Psychology)" userId="71d067e7-35cd-4cc4-9ef9-5ced99a944a8" providerId="ADAL" clId="{0D05BD77-13BB-4CE2-B1FB-0309C8291641}" dt="2024-10-16T14:06:05.371" v="4125" actId="20577"/>
          <ac:spMkLst>
            <pc:docMk/>
            <pc:sldMk cId="160158904" sldId="297"/>
            <ac:spMk id="5" creationId="{C5612DA8-585E-99E7-CBAA-3E534F028C97}"/>
          </ac:spMkLst>
        </pc:spChg>
        <pc:spChg chg="mod">
          <ac:chgData name="Jodie Russell (Psychology)" userId="71d067e7-35cd-4cc4-9ef9-5ced99a944a8" providerId="ADAL" clId="{0D05BD77-13BB-4CE2-B1FB-0309C8291641}" dt="2024-10-16T08:54:56.710" v="112" actId="20577"/>
          <ac:spMkLst>
            <pc:docMk/>
            <pc:sldMk cId="160158904" sldId="297"/>
            <ac:spMk id="6" creationId="{7840ECBD-C955-4B0C-92E5-3160D2ECDA87}"/>
          </ac:spMkLst>
        </pc:spChg>
        <pc:spChg chg="del">
          <ac:chgData name="Jodie Russell (Psychology)" userId="71d067e7-35cd-4cc4-9ef9-5ced99a944a8" providerId="ADAL" clId="{0D05BD77-13BB-4CE2-B1FB-0309C8291641}" dt="2024-10-16T08:55:07.656" v="113" actId="931"/>
          <ac:spMkLst>
            <pc:docMk/>
            <pc:sldMk cId="160158904" sldId="297"/>
            <ac:spMk id="7" creationId="{49A4C15E-AE26-B56E-2567-3ABF2DD67F9A}"/>
          </ac:spMkLst>
        </pc:spChg>
        <pc:spChg chg="add del mod">
          <ac:chgData name="Jodie Russell (Psychology)" userId="71d067e7-35cd-4cc4-9ef9-5ced99a944a8" providerId="ADAL" clId="{0D05BD77-13BB-4CE2-B1FB-0309C8291641}" dt="2024-10-16T09:00:46.816" v="137" actId="931"/>
          <ac:spMkLst>
            <pc:docMk/>
            <pc:sldMk cId="160158904" sldId="297"/>
            <ac:spMk id="8" creationId="{91D3AB20-C643-1680-5098-A0AB33BA5C88}"/>
          </ac:spMkLst>
        </pc:spChg>
        <pc:spChg chg="add del mod">
          <ac:chgData name="Jodie Russell (Psychology)" userId="71d067e7-35cd-4cc4-9ef9-5ced99a944a8" providerId="ADAL" clId="{0D05BD77-13BB-4CE2-B1FB-0309C8291641}" dt="2024-10-16T09:02:32.444" v="149" actId="931"/>
          <ac:spMkLst>
            <pc:docMk/>
            <pc:sldMk cId="160158904" sldId="297"/>
            <ac:spMk id="17" creationId="{DE8B838A-3211-E40C-2676-0DB74A28913A}"/>
          </ac:spMkLst>
        </pc:spChg>
        <pc:picChg chg="add del mod">
          <ac:chgData name="Jodie Russell (Psychology)" userId="71d067e7-35cd-4cc4-9ef9-5ced99a944a8" providerId="ADAL" clId="{0D05BD77-13BB-4CE2-B1FB-0309C8291641}" dt="2024-10-16T08:55:34.932" v="118" actId="478"/>
          <ac:picMkLst>
            <pc:docMk/>
            <pc:sldMk cId="160158904" sldId="297"/>
            <ac:picMk id="3" creationId="{4B0CFA08-DC28-5983-4EA8-B1F655F34459}"/>
          </ac:picMkLst>
        </pc:picChg>
        <pc:picChg chg="add mod">
          <ac:chgData name="Jodie Russell (Psychology)" userId="71d067e7-35cd-4cc4-9ef9-5ced99a944a8" providerId="ADAL" clId="{0D05BD77-13BB-4CE2-B1FB-0309C8291641}" dt="2024-10-16T14:05:35.817" v="4120" actId="1076"/>
          <ac:picMkLst>
            <pc:docMk/>
            <pc:sldMk cId="160158904" sldId="297"/>
            <ac:picMk id="3" creationId="{84632ABF-F36A-D7C4-BE0B-E729C1963B20}"/>
          </ac:picMkLst>
        </pc:picChg>
        <pc:picChg chg="add mod">
          <ac:chgData name="Jodie Russell (Psychology)" userId="71d067e7-35cd-4cc4-9ef9-5ced99a944a8" providerId="ADAL" clId="{0D05BD77-13BB-4CE2-B1FB-0309C8291641}" dt="2024-10-16T08:56:04.534" v="120" actId="931"/>
          <ac:picMkLst>
            <pc:docMk/>
            <pc:sldMk cId="160158904" sldId="297"/>
            <ac:picMk id="10" creationId="{CA30C76D-6B0B-AD93-EB8E-D0EF57AFC34C}"/>
          </ac:picMkLst>
        </pc:picChg>
        <pc:picChg chg="add mod">
          <ac:chgData name="Jodie Russell (Psychology)" userId="71d067e7-35cd-4cc4-9ef9-5ced99a944a8" providerId="ADAL" clId="{0D05BD77-13BB-4CE2-B1FB-0309C8291641}" dt="2024-10-16T08:57:17.259" v="131" actId="1076"/>
          <ac:picMkLst>
            <pc:docMk/>
            <pc:sldMk cId="160158904" sldId="297"/>
            <ac:picMk id="11" creationId="{833D21C6-550A-6A71-DA03-87CE7752B7AC}"/>
          </ac:picMkLst>
        </pc:picChg>
        <pc:picChg chg="add mod">
          <ac:chgData name="Jodie Russell (Psychology)" userId="71d067e7-35cd-4cc4-9ef9-5ced99a944a8" providerId="ADAL" clId="{0D05BD77-13BB-4CE2-B1FB-0309C8291641}" dt="2024-10-16T09:00:14.535" v="136" actId="931"/>
          <ac:picMkLst>
            <pc:docMk/>
            <pc:sldMk cId="160158904" sldId="297"/>
            <ac:picMk id="13" creationId="{F6BD8566-96EC-4909-BF57-450400E602D8}"/>
          </ac:picMkLst>
        </pc:picChg>
        <pc:picChg chg="add del mod">
          <ac:chgData name="Jodie Russell (Psychology)" userId="71d067e7-35cd-4cc4-9ef9-5ced99a944a8" providerId="ADAL" clId="{0D05BD77-13BB-4CE2-B1FB-0309C8291641}" dt="2024-10-16T09:01:02.821" v="140" actId="478"/>
          <ac:picMkLst>
            <pc:docMk/>
            <pc:sldMk cId="160158904" sldId="297"/>
            <ac:picMk id="15" creationId="{6774D967-B885-C604-77FD-AFB8A56961D5}"/>
          </ac:picMkLst>
        </pc:picChg>
        <pc:picChg chg="add mod">
          <ac:chgData name="Jodie Russell (Psychology)" userId="71d067e7-35cd-4cc4-9ef9-5ced99a944a8" providerId="ADAL" clId="{0D05BD77-13BB-4CE2-B1FB-0309C8291641}" dt="2024-10-16T09:02:02.951" v="148" actId="931"/>
          <ac:picMkLst>
            <pc:docMk/>
            <pc:sldMk cId="160158904" sldId="297"/>
            <ac:picMk id="19" creationId="{05C2DB96-D70D-2303-4794-6A300C20E8F0}"/>
          </ac:picMkLst>
        </pc:picChg>
        <pc:picChg chg="add mod">
          <ac:chgData name="Jodie Russell (Psychology)" userId="71d067e7-35cd-4cc4-9ef9-5ced99a944a8" providerId="ADAL" clId="{0D05BD77-13BB-4CE2-B1FB-0309C8291641}" dt="2024-10-16T09:02:42.578" v="155" actId="962"/>
          <ac:picMkLst>
            <pc:docMk/>
            <pc:sldMk cId="160158904" sldId="297"/>
            <ac:picMk id="21" creationId="{23ADE3B6-6434-564F-8F5C-E1193A4D824B}"/>
          </ac:picMkLst>
        </pc:picChg>
        <pc:picChg chg="add mod">
          <ac:chgData name="Jodie Russell (Psychology)" userId="71d067e7-35cd-4cc4-9ef9-5ced99a944a8" providerId="ADAL" clId="{0D05BD77-13BB-4CE2-B1FB-0309C8291641}" dt="2024-10-16T09:03:26.955" v="159" actId="1076"/>
          <ac:picMkLst>
            <pc:docMk/>
            <pc:sldMk cId="160158904" sldId="297"/>
            <ac:picMk id="22" creationId="{EF6BBDDB-BE9C-CFC0-3E4D-AD421556685C}"/>
          </ac:picMkLst>
        </pc:picChg>
        <pc:picChg chg="add mod">
          <ac:chgData name="Jodie Russell (Psychology)" userId="71d067e7-35cd-4cc4-9ef9-5ced99a944a8" providerId="ADAL" clId="{0D05BD77-13BB-4CE2-B1FB-0309C8291641}" dt="2024-10-16T09:04:05.529" v="162" actId="14100"/>
          <ac:picMkLst>
            <pc:docMk/>
            <pc:sldMk cId="160158904" sldId="297"/>
            <ac:picMk id="23" creationId="{BBEDEFB4-4143-D3F7-0625-66E2D021F555}"/>
          </ac:picMkLst>
        </pc:picChg>
      </pc:sldChg>
      <pc:sldChg chg="addSp delSp modSp del mod setBg modClrScheme chgLayout">
        <pc:chgData name="Jodie Russell (Psychology)" userId="71d067e7-35cd-4cc4-9ef9-5ced99a944a8" providerId="ADAL" clId="{0D05BD77-13BB-4CE2-B1FB-0309C8291641}" dt="2024-10-16T13:33:00.030" v="3807" actId="47"/>
        <pc:sldMkLst>
          <pc:docMk/>
          <pc:sldMk cId="1955487291" sldId="298"/>
        </pc:sldMkLst>
        <pc:spChg chg="mod">
          <ac:chgData name="Jodie Russell (Psychology)" userId="71d067e7-35cd-4cc4-9ef9-5ced99a944a8" providerId="ADAL" clId="{0D05BD77-13BB-4CE2-B1FB-0309C8291641}" dt="2024-10-16T10:25:24.134" v="1943" actId="26606"/>
          <ac:spMkLst>
            <pc:docMk/>
            <pc:sldMk cId="1955487291" sldId="298"/>
            <ac:spMk id="2" creationId="{B9D9D6A9-370C-BFFA-B091-C47AF79D5B04}"/>
          </ac:spMkLst>
        </pc:spChg>
        <pc:spChg chg="mod">
          <ac:chgData name="Jodie Russell (Psychology)" userId="71d067e7-35cd-4cc4-9ef9-5ced99a944a8" providerId="ADAL" clId="{0D05BD77-13BB-4CE2-B1FB-0309C8291641}" dt="2024-10-16T10:25:24.134" v="1943" actId="26606"/>
          <ac:spMkLst>
            <pc:docMk/>
            <pc:sldMk cId="1955487291" sldId="298"/>
            <ac:spMk id="3" creationId="{22172D3F-88F4-7C29-CE64-D0C33BBA2368}"/>
          </ac:spMkLst>
        </pc:spChg>
        <pc:spChg chg="add del mod">
          <ac:chgData name="Jodie Russell (Psychology)" userId="71d067e7-35cd-4cc4-9ef9-5ced99a944a8" providerId="ADAL" clId="{0D05BD77-13BB-4CE2-B1FB-0309C8291641}" dt="2024-10-16T10:25:32.634" v="1945" actId="478"/>
          <ac:spMkLst>
            <pc:docMk/>
            <pc:sldMk cId="1955487291" sldId="298"/>
            <ac:spMk id="9" creationId="{37DC770C-DAD0-604F-A36F-7DFCAD8670DB}"/>
          </ac:spMkLst>
        </pc:spChg>
        <pc:picChg chg="add del mod">
          <ac:chgData name="Jodie Russell (Psychology)" userId="71d067e7-35cd-4cc4-9ef9-5ced99a944a8" providerId="ADAL" clId="{0D05BD77-13BB-4CE2-B1FB-0309C8291641}" dt="2024-10-16T09:26:29.123" v="386" actId="478"/>
          <ac:picMkLst>
            <pc:docMk/>
            <pc:sldMk cId="1955487291" sldId="298"/>
            <ac:picMk id="4" creationId="{EE15D920-E46A-547E-13B5-BEC288F7164C}"/>
          </ac:picMkLst>
        </pc:picChg>
        <pc:picChg chg="add del mod">
          <ac:chgData name="Jodie Russell (Psychology)" userId="71d067e7-35cd-4cc4-9ef9-5ced99a944a8" providerId="ADAL" clId="{0D05BD77-13BB-4CE2-B1FB-0309C8291641}" dt="2024-10-16T10:25:19.247" v="1942" actId="478"/>
          <ac:picMkLst>
            <pc:docMk/>
            <pc:sldMk cId="1955487291" sldId="298"/>
            <ac:picMk id="6" creationId="{600D6FDC-0BB7-4198-19F4-A80DF14A7DAE}"/>
          </ac:picMkLst>
        </pc:picChg>
        <pc:picChg chg="add mod">
          <ac:chgData name="Jodie Russell (Psychology)" userId="71d067e7-35cd-4cc4-9ef9-5ced99a944a8" providerId="ADAL" clId="{0D05BD77-13BB-4CE2-B1FB-0309C8291641}" dt="2024-10-16T10:25:24.134" v="1943" actId="26606"/>
          <ac:picMkLst>
            <pc:docMk/>
            <pc:sldMk cId="1955487291" sldId="298"/>
            <ac:picMk id="8" creationId="{A98B125A-83FA-230D-473A-8B5495246300}"/>
          </ac:picMkLst>
        </pc:picChg>
      </pc:sldChg>
      <pc:sldChg chg="del">
        <pc:chgData name="Jodie Russell (Psychology)" userId="71d067e7-35cd-4cc4-9ef9-5ced99a944a8" providerId="ADAL" clId="{0D05BD77-13BB-4CE2-B1FB-0309C8291641}" dt="2024-10-16T09:24:23.460" v="301" actId="47"/>
        <pc:sldMkLst>
          <pc:docMk/>
          <pc:sldMk cId="1244380895" sldId="299"/>
        </pc:sldMkLst>
      </pc:sldChg>
      <pc:sldChg chg="del">
        <pc:chgData name="Jodie Russell (Psychology)" userId="71d067e7-35cd-4cc4-9ef9-5ced99a944a8" providerId="ADAL" clId="{0D05BD77-13BB-4CE2-B1FB-0309C8291641}" dt="2024-10-16T09:24:25.525" v="302" actId="47"/>
        <pc:sldMkLst>
          <pc:docMk/>
          <pc:sldMk cId="919065853" sldId="300"/>
        </pc:sldMkLst>
      </pc:sldChg>
      <pc:sldChg chg="addSp delSp modSp mod ord">
        <pc:chgData name="Jodie Russell (Psychology)" userId="71d067e7-35cd-4cc4-9ef9-5ced99a944a8" providerId="ADAL" clId="{0D05BD77-13BB-4CE2-B1FB-0309C8291641}" dt="2024-10-16T09:26:26.557" v="385" actId="478"/>
        <pc:sldMkLst>
          <pc:docMk/>
          <pc:sldMk cId="4210288094" sldId="301"/>
        </pc:sldMkLst>
        <pc:spChg chg="mod">
          <ac:chgData name="Jodie Russell (Psychology)" userId="71d067e7-35cd-4cc4-9ef9-5ced99a944a8" providerId="ADAL" clId="{0D05BD77-13BB-4CE2-B1FB-0309C8291641}" dt="2024-10-16T09:06:20.060" v="190" actId="20577"/>
          <ac:spMkLst>
            <pc:docMk/>
            <pc:sldMk cId="4210288094" sldId="301"/>
            <ac:spMk id="2" creationId="{619B56EB-A915-002A-1DB9-393C4476D359}"/>
          </ac:spMkLst>
        </pc:spChg>
        <pc:spChg chg="del">
          <ac:chgData name="Jodie Russell (Psychology)" userId="71d067e7-35cd-4cc4-9ef9-5ced99a944a8" providerId="ADAL" clId="{0D05BD77-13BB-4CE2-B1FB-0309C8291641}" dt="2024-10-16T08:56:29.110" v="121" actId="931"/>
          <ac:spMkLst>
            <pc:docMk/>
            <pc:sldMk cId="4210288094" sldId="301"/>
            <ac:spMk id="3" creationId="{2CE43E88-5E4E-996F-4424-3DA2F1ECC4C8}"/>
          </ac:spMkLst>
        </pc:spChg>
        <pc:spChg chg="mod">
          <ac:chgData name="Jodie Russell (Psychology)" userId="71d067e7-35cd-4cc4-9ef9-5ced99a944a8" providerId="ADAL" clId="{0D05BD77-13BB-4CE2-B1FB-0309C8291641}" dt="2024-10-16T09:07:08.290" v="198" actId="20577"/>
          <ac:spMkLst>
            <pc:docMk/>
            <pc:sldMk cId="4210288094" sldId="301"/>
            <ac:spMk id="4" creationId="{7B0A4F66-C68F-C96C-AB2E-C40ECB658931}"/>
          </ac:spMkLst>
        </pc:spChg>
        <pc:spChg chg="del">
          <ac:chgData name="Jodie Russell (Psychology)" userId="71d067e7-35cd-4cc4-9ef9-5ced99a944a8" providerId="ADAL" clId="{0D05BD77-13BB-4CE2-B1FB-0309C8291641}" dt="2024-10-16T09:07:46.536" v="204"/>
          <ac:spMkLst>
            <pc:docMk/>
            <pc:sldMk cId="4210288094" sldId="301"/>
            <ac:spMk id="5" creationId="{210B87AE-625B-39D9-5662-E4DBDECB91B2}"/>
          </ac:spMkLst>
        </pc:spChg>
        <pc:spChg chg="mod">
          <ac:chgData name="Jodie Russell (Psychology)" userId="71d067e7-35cd-4cc4-9ef9-5ced99a944a8" providerId="ADAL" clId="{0D05BD77-13BB-4CE2-B1FB-0309C8291641}" dt="2024-10-16T09:07:18.461" v="201"/>
          <ac:spMkLst>
            <pc:docMk/>
            <pc:sldMk cId="4210288094" sldId="301"/>
            <ac:spMk id="6" creationId="{1670E6F2-A2F6-2FBD-49EA-67B99D2F7E5C}"/>
          </ac:spMkLst>
        </pc:spChg>
        <pc:spChg chg="del">
          <ac:chgData name="Jodie Russell (Psychology)" userId="71d067e7-35cd-4cc4-9ef9-5ced99a944a8" providerId="ADAL" clId="{0D05BD77-13BB-4CE2-B1FB-0309C8291641}" dt="2024-10-16T09:07:52.711" v="205"/>
          <ac:spMkLst>
            <pc:docMk/>
            <pc:sldMk cId="4210288094" sldId="301"/>
            <ac:spMk id="7" creationId="{D83C377C-F872-57E3-CB64-B52B9B377E07}"/>
          </ac:spMkLst>
        </pc:spChg>
        <pc:spChg chg="mod">
          <ac:chgData name="Jodie Russell (Psychology)" userId="71d067e7-35cd-4cc4-9ef9-5ced99a944a8" providerId="ADAL" clId="{0D05BD77-13BB-4CE2-B1FB-0309C8291641}" dt="2024-10-16T09:07:28.132" v="202"/>
          <ac:spMkLst>
            <pc:docMk/>
            <pc:sldMk cId="4210288094" sldId="301"/>
            <ac:spMk id="8" creationId="{1C1E64FF-2F90-8E1D-12C6-F7B559AE692B}"/>
          </ac:spMkLst>
        </pc:spChg>
        <pc:spChg chg="add del mod">
          <ac:chgData name="Jodie Russell (Psychology)" userId="71d067e7-35cd-4cc4-9ef9-5ced99a944a8" providerId="ADAL" clId="{0D05BD77-13BB-4CE2-B1FB-0309C8291641}" dt="2024-10-16T09:07:38.923" v="203"/>
          <ac:spMkLst>
            <pc:docMk/>
            <pc:sldMk cId="4210288094" sldId="301"/>
            <ac:spMk id="12" creationId="{66D81707-8041-2707-B4C2-02A9C8E69C47}"/>
          </ac:spMkLst>
        </pc:spChg>
        <pc:spChg chg="add mod">
          <ac:chgData name="Jodie Russell (Psychology)" userId="71d067e7-35cd-4cc4-9ef9-5ced99a944a8" providerId="ADAL" clId="{0D05BD77-13BB-4CE2-B1FB-0309C8291641}" dt="2024-10-16T09:07:38.923" v="203"/>
          <ac:spMkLst>
            <pc:docMk/>
            <pc:sldMk cId="4210288094" sldId="301"/>
            <ac:spMk id="13" creationId="{0E6BFD42-1E57-8619-1504-0038101C28FF}"/>
          </ac:spMkLst>
        </pc:spChg>
        <pc:spChg chg="add mod">
          <ac:chgData name="Jodie Russell (Psychology)" userId="71d067e7-35cd-4cc4-9ef9-5ced99a944a8" providerId="ADAL" clId="{0D05BD77-13BB-4CE2-B1FB-0309C8291641}" dt="2024-10-16T09:07:46.536" v="204"/>
          <ac:spMkLst>
            <pc:docMk/>
            <pc:sldMk cId="4210288094" sldId="301"/>
            <ac:spMk id="14" creationId="{5009D58E-C5E7-1404-6253-82F2AD6F8522}"/>
          </ac:spMkLst>
        </pc:spChg>
        <pc:spChg chg="add del mod">
          <ac:chgData name="Jodie Russell (Psychology)" userId="71d067e7-35cd-4cc4-9ef9-5ced99a944a8" providerId="ADAL" clId="{0D05BD77-13BB-4CE2-B1FB-0309C8291641}" dt="2024-10-16T09:08:00.701" v="207" actId="478"/>
          <ac:spMkLst>
            <pc:docMk/>
            <pc:sldMk cId="4210288094" sldId="301"/>
            <ac:spMk id="15" creationId="{4B898D34-31B6-D83F-3658-E99DDD7F6E32}"/>
          </ac:spMkLst>
        </pc:spChg>
        <pc:picChg chg="add del mod">
          <ac:chgData name="Jodie Russell (Psychology)" userId="71d067e7-35cd-4cc4-9ef9-5ced99a944a8" providerId="ADAL" clId="{0D05BD77-13BB-4CE2-B1FB-0309C8291641}" dt="2024-10-16T09:05:51.734" v="174" actId="478"/>
          <ac:picMkLst>
            <pc:docMk/>
            <pc:sldMk cId="4210288094" sldId="301"/>
            <ac:picMk id="10" creationId="{BAD04674-9768-0A6D-57EB-FF2EABAF3B1E}"/>
          </ac:picMkLst>
        </pc:picChg>
        <pc:picChg chg="add del mod">
          <ac:chgData name="Jodie Russell (Psychology)" userId="71d067e7-35cd-4cc4-9ef9-5ced99a944a8" providerId="ADAL" clId="{0D05BD77-13BB-4CE2-B1FB-0309C8291641}" dt="2024-10-16T09:26:26.557" v="385" actId="478"/>
          <ac:picMkLst>
            <pc:docMk/>
            <pc:sldMk cId="4210288094" sldId="301"/>
            <ac:picMk id="16" creationId="{4664102F-2262-91FD-D2C0-03BEB23D9150}"/>
          </ac:picMkLst>
        </pc:picChg>
      </pc:sldChg>
      <pc:sldChg chg="del">
        <pc:chgData name="Jodie Russell (Psychology)" userId="71d067e7-35cd-4cc4-9ef9-5ced99a944a8" providerId="ADAL" clId="{0D05BD77-13BB-4CE2-B1FB-0309C8291641}" dt="2024-10-16T09:25:56.687" v="382" actId="47"/>
        <pc:sldMkLst>
          <pc:docMk/>
          <pc:sldMk cId="2872529783" sldId="303"/>
        </pc:sldMkLst>
      </pc:sldChg>
      <pc:sldChg chg="addSp modSp mod">
        <pc:chgData name="Jodie Russell (Psychology)" userId="71d067e7-35cd-4cc4-9ef9-5ced99a944a8" providerId="ADAL" clId="{0D05BD77-13BB-4CE2-B1FB-0309C8291641}" dt="2024-10-16T14:05:48.313" v="4123" actId="1076"/>
        <pc:sldMkLst>
          <pc:docMk/>
          <pc:sldMk cId="4271893099" sldId="304"/>
        </pc:sldMkLst>
        <pc:spChg chg="mod">
          <ac:chgData name="Jodie Russell (Psychology)" userId="71d067e7-35cd-4cc4-9ef9-5ced99a944a8" providerId="ADAL" clId="{0D05BD77-13BB-4CE2-B1FB-0309C8291641}" dt="2024-10-16T09:25:10.741" v="314" actId="20577"/>
          <ac:spMkLst>
            <pc:docMk/>
            <pc:sldMk cId="4271893099" sldId="304"/>
            <ac:spMk id="2" creationId="{7040A9FD-7386-DF87-4087-BD66F6530FA4}"/>
          </ac:spMkLst>
        </pc:spChg>
        <pc:spChg chg="mod">
          <ac:chgData name="Jodie Russell (Psychology)" userId="71d067e7-35cd-4cc4-9ef9-5ced99a944a8" providerId="ADAL" clId="{0D05BD77-13BB-4CE2-B1FB-0309C8291641}" dt="2024-10-16T14:03:12.439" v="4115"/>
          <ac:spMkLst>
            <pc:docMk/>
            <pc:sldMk cId="4271893099" sldId="304"/>
            <ac:spMk id="7" creationId="{3302E0E7-F188-2830-772E-EAA962A60C93}"/>
          </ac:spMkLst>
        </pc:spChg>
        <pc:picChg chg="add mod">
          <ac:chgData name="Jodie Russell (Psychology)" userId="71d067e7-35cd-4cc4-9ef9-5ced99a944a8" providerId="ADAL" clId="{0D05BD77-13BB-4CE2-B1FB-0309C8291641}" dt="2024-10-16T14:03:27.697" v="4117" actId="1076"/>
          <ac:picMkLst>
            <pc:docMk/>
            <pc:sldMk cId="4271893099" sldId="304"/>
            <ac:picMk id="3" creationId="{44E1724F-C64D-A3F0-E6E7-A5CE5ABF19B0}"/>
          </ac:picMkLst>
        </pc:picChg>
        <pc:picChg chg="add mod">
          <ac:chgData name="Jodie Russell (Psychology)" userId="71d067e7-35cd-4cc4-9ef9-5ced99a944a8" providerId="ADAL" clId="{0D05BD77-13BB-4CE2-B1FB-0309C8291641}" dt="2024-10-16T14:05:48.313" v="4123" actId="1076"/>
          <ac:picMkLst>
            <pc:docMk/>
            <pc:sldMk cId="4271893099" sldId="304"/>
            <ac:picMk id="5" creationId="{0677F372-9F5B-6828-7FA6-F44EEE4FA4FC}"/>
          </ac:picMkLst>
        </pc:picChg>
      </pc:sldChg>
      <pc:sldChg chg="del">
        <pc:chgData name="Jodie Russell (Psychology)" userId="71d067e7-35cd-4cc4-9ef9-5ced99a944a8" providerId="ADAL" clId="{0D05BD77-13BB-4CE2-B1FB-0309C8291641}" dt="2024-10-16T08:53:05.922" v="3" actId="47"/>
        <pc:sldMkLst>
          <pc:docMk/>
          <pc:sldMk cId="1255743844" sldId="310"/>
        </pc:sldMkLst>
      </pc:sldChg>
      <pc:sldChg chg="del">
        <pc:chgData name="Jodie Russell (Psychology)" userId="71d067e7-35cd-4cc4-9ef9-5ced99a944a8" providerId="ADAL" clId="{0D05BD77-13BB-4CE2-B1FB-0309C8291641}" dt="2024-10-16T09:25:53.823" v="380" actId="47"/>
        <pc:sldMkLst>
          <pc:docMk/>
          <pc:sldMk cId="3186161993" sldId="311"/>
        </pc:sldMkLst>
      </pc:sldChg>
      <pc:sldChg chg="del">
        <pc:chgData name="Jodie Russell (Psychology)" userId="71d067e7-35cd-4cc4-9ef9-5ced99a944a8" providerId="ADAL" clId="{0D05BD77-13BB-4CE2-B1FB-0309C8291641}" dt="2024-10-16T09:25:55.167" v="381" actId="47"/>
        <pc:sldMkLst>
          <pc:docMk/>
          <pc:sldMk cId="2683468234" sldId="312"/>
        </pc:sldMkLst>
      </pc:sldChg>
      <pc:sldChg chg="addSp modSp add del mod setBg modClrScheme chgLayout">
        <pc:chgData name="Jodie Russell (Psychology)" userId="71d067e7-35cd-4cc4-9ef9-5ced99a944a8" providerId="ADAL" clId="{0D05BD77-13BB-4CE2-B1FB-0309C8291641}" dt="2024-10-16T13:32:47.054" v="3806" actId="47"/>
        <pc:sldMkLst>
          <pc:docMk/>
          <pc:sldMk cId="461768342" sldId="313"/>
        </pc:sldMkLst>
        <pc:spChg chg="mod">
          <ac:chgData name="Jodie Russell (Psychology)" userId="71d067e7-35cd-4cc4-9ef9-5ced99a944a8" providerId="ADAL" clId="{0D05BD77-13BB-4CE2-B1FB-0309C8291641}" dt="2024-10-16T10:36:59.238" v="2195" actId="26606"/>
          <ac:spMkLst>
            <pc:docMk/>
            <pc:sldMk cId="461768342" sldId="313"/>
            <ac:spMk id="2" creationId="{18A160E4-FE08-5138-AD20-C64F8CE1735F}"/>
          </ac:spMkLst>
        </pc:spChg>
        <pc:spChg chg="mod">
          <ac:chgData name="Jodie Russell (Psychology)" userId="71d067e7-35cd-4cc4-9ef9-5ced99a944a8" providerId="ADAL" clId="{0D05BD77-13BB-4CE2-B1FB-0309C8291641}" dt="2024-10-16T10:36:59.238" v="2195" actId="26606"/>
          <ac:spMkLst>
            <pc:docMk/>
            <pc:sldMk cId="461768342" sldId="313"/>
            <ac:spMk id="3" creationId="{9360A3A6-B348-63CA-3A35-B8E43EC3AE81}"/>
          </ac:spMkLst>
        </pc:spChg>
        <pc:picChg chg="add mod">
          <ac:chgData name="Jodie Russell (Psychology)" userId="71d067e7-35cd-4cc4-9ef9-5ced99a944a8" providerId="ADAL" clId="{0D05BD77-13BB-4CE2-B1FB-0309C8291641}" dt="2024-10-16T12:18:54.209" v="2562"/>
          <ac:picMkLst>
            <pc:docMk/>
            <pc:sldMk cId="461768342" sldId="313"/>
            <ac:picMk id="5" creationId="{1BBDC9DB-944A-53C1-CA15-E3BE00DB4A49}"/>
          </ac:picMkLst>
        </pc:picChg>
      </pc:sldChg>
      <pc:sldChg chg="addSp modSp add mod setBg modClrScheme chgLayout">
        <pc:chgData name="Jodie Russell (Psychology)" userId="71d067e7-35cd-4cc4-9ef9-5ced99a944a8" providerId="ADAL" clId="{0D05BD77-13BB-4CE2-B1FB-0309C8291641}" dt="2024-10-16T12:29:50.483" v="2575" actId="2710"/>
        <pc:sldMkLst>
          <pc:docMk/>
          <pc:sldMk cId="2485301838" sldId="314"/>
        </pc:sldMkLst>
        <pc:spChg chg="mod">
          <ac:chgData name="Jodie Russell (Psychology)" userId="71d067e7-35cd-4cc4-9ef9-5ced99a944a8" providerId="ADAL" clId="{0D05BD77-13BB-4CE2-B1FB-0309C8291641}" dt="2024-10-16T10:29:59.186" v="2137" actId="26606"/>
          <ac:spMkLst>
            <pc:docMk/>
            <pc:sldMk cId="2485301838" sldId="314"/>
            <ac:spMk id="2" creationId="{6FD1E4A5-3BF8-1FED-DF87-3C7E5D1C0311}"/>
          </ac:spMkLst>
        </pc:spChg>
        <pc:spChg chg="mod">
          <ac:chgData name="Jodie Russell (Psychology)" userId="71d067e7-35cd-4cc4-9ef9-5ced99a944a8" providerId="ADAL" clId="{0D05BD77-13BB-4CE2-B1FB-0309C8291641}" dt="2024-10-16T12:29:50.483" v="2575" actId="2710"/>
          <ac:spMkLst>
            <pc:docMk/>
            <pc:sldMk cId="2485301838" sldId="314"/>
            <ac:spMk id="3" creationId="{2A2A4228-805F-3C10-2141-EF74DE5419FD}"/>
          </ac:spMkLst>
        </pc:spChg>
        <pc:picChg chg="add mod modCrop">
          <ac:chgData name="Jodie Russell (Psychology)" userId="71d067e7-35cd-4cc4-9ef9-5ced99a944a8" providerId="ADAL" clId="{0D05BD77-13BB-4CE2-B1FB-0309C8291641}" dt="2024-10-16T10:30:04.914" v="2138" actId="732"/>
          <ac:picMkLst>
            <pc:docMk/>
            <pc:sldMk cId="2485301838" sldId="314"/>
            <ac:picMk id="5" creationId="{977FDBE3-4F19-A7D5-4A9A-21F34C2BAD66}"/>
          </ac:picMkLst>
        </pc:picChg>
      </pc:sldChg>
      <pc:sldChg chg="addSp delSp modSp add mod">
        <pc:chgData name="Jodie Russell (Psychology)" userId="71d067e7-35cd-4cc4-9ef9-5ced99a944a8" providerId="ADAL" clId="{0D05BD77-13BB-4CE2-B1FB-0309C8291641}" dt="2024-10-16T13:49:31.312" v="3809" actId="20577"/>
        <pc:sldMkLst>
          <pc:docMk/>
          <pc:sldMk cId="3454065433" sldId="315"/>
        </pc:sldMkLst>
        <pc:spChg chg="mod">
          <ac:chgData name="Jodie Russell (Psychology)" userId="71d067e7-35cd-4cc4-9ef9-5ced99a944a8" providerId="ADAL" clId="{0D05BD77-13BB-4CE2-B1FB-0309C8291641}" dt="2024-10-16T13:49:31.312" v="3809" actId="20577"/>
          <ac:spMkLst>
            <pc:docMk/>
            <pc:sldMk cId="3454065433" sldId="315"/>
            <ac:spMk id="3" creationId="{E3BDB026-960B-A806-F2CE-2AB6FACD02DA}"/>
          </ac:spMkLst>
        </pc:spChg>
        <pc:spChg chg="add del mod">
          <ac:chgData name="Jodie Russell (Psychology)" userId="71d067e7-35cd-4cc4-9ef9-5ced99a944a8" providerId="ADAL" clId="{0D05BD77-13BB-4CE2-B1FB-0309C8291641}" dt="2024-10-16T10:35:53.005" v="2182" actId="478"/>
          <ac:spMkLst>
            <pc:docMk/>
            <pc:sldMk cId="3454065433" sldId="315"/>
            <ac:spMk id="6" creationId="{46AFD6AF-9D5B-AF94-9C9A-7AF3072B8845}"/>
          </ac:spMkLst>
        </pc:spChg>
        <pc:picChg chg="add mod">
          <ac:chgData name="Jodie Russell (Psychology)" userId="71d067e7-35cd-4cc4-9ef9-5ced99a944a8" providerId="ADAL" clId="{0D05BD77-13BB-4CE2-B1FB-0309C8291641}" dt="2024-10-16T10:35:41.932" v="2179" actId="1076"/>
          <ac:picMkLst>
            <pc:docMk/>
            <pc:sldMk cId="3454065433" sldId="315"/>
            <ac:picMk id="5" creationId="{216FC561-F6D2-79A4-D8B9-9991FE49BD24}"/>
          </ac:picMkLst>
        </pc:picChg>
      </pc:sldChg>
      <pc:sldChg chg="addSp modSp add mod setBg modClrScheme chgLayout">
        <pc:chgData name="Jodie Russell (Psychology)" userId="71d067e7-35cd-4cc4-9ef9-5ced99a944a8" providerId="ADAL" clId="{0D05BD77-13BB-4CE2-B1FB-0309C8291641}" dt="2024-10-16T12:55:07.899" v="2628" actId="20577"/>
        <pc:sldMkLst>
          <pc:docMk/>
          <pc:sldMk cId="1478439390" sldId="316"/>
        </pc:sldMkLst>
        <pc:spChg chg="mod">
          <ac:chgData name="Jodie Russell (Psychology)" userId="71d067e7-35cd-4cc4-9ef9-5ced99a944a8" providerId="ADAL" clId="{0D05BD77-13BB-4CE2-B1FB-0309C8291641}" dt="2024-10-16T09:35:49.293" v="472" actId="26606"/>
          <ac:spMkLst>
            <pc:docMk/>
            <pc:sldMk cId="1478439390" sldId="316"/>
            <ac:spMk id="2" creationId="{5DCC641A-3C34-F243-24EC-67241F67A8CE}"/>
          </ac:spMkLst>
        </pc:spChg>
        <pc:spChg chg="mod">
          <ac:chgData name="Jodie Russell (Psychology)" userId="71d067e7-35cd-4cc4-9ef9-5ced99a944a8" providerId="ADAL" clId="{0D05BD77-13BB-4CE2-B1FB-0309C8291641}" dt="2024-10-16T12:55:07.899" v="2628" actId="20577"/>
          <ac:spMkLst>
            <pc:docMk/>
            <pc:sldMk cId="1478439390" sldId="316"/>
            <ac:spMk id="3" creationId="{A3E093BD-6D3E-6AAD-B871-E806205A8ADB}"/>
          </ac:spMkLst>
        </pc:spChg>
        <pc:picChg chg="add mod">
          <ac:chgData name="Jodie Russell (Psychology)" userId="71d067e7-35cd-4cc4-9ef9-5ced99a944a8" providerId="ADAL" clId="{0D05BD77-13BB-4CE2-B1FB-0309C8291641}" dt="2024-10-16T09:35:49.293" v="472" actId="26606"/>
          <ac:picMkLst>
            <pc:docMk/>
            <pc:sldMk cId="1478439390" sldId="316"/>
            <ac:picMk id="4" creationId="{2E6CA383-0B72-E2DC-E1B0-C28EABE54B67}"/>
          </ac:picMkLst>
        </pc:picChg>
      </pc:sldChg>
      <pc:sldChg chg="addSp modSp add mod setBg modClrScheme chgLayout modNotesTx">
        <pc:chgData name="Jodie Russell (Psychology)" userId="71d067e7-35cd-4cc4-9ef9-5ced99a944a8" providerId="ADAL" clId="{0D05BD77-13BB-4CE2-B1FB-0309C8291641}" dt="2024-10-16T13:56:29.776" v="4001" actId="1076"/>
        <pc:sldMkLst>
          <pc:docMk/>
          <pc:sldMk cId="596984084" sldId="317"/>
        </pc:sldMkLst>
        <pc:spChg chg="mod">
          <ac:chgData name="Jodie Russell (Psychology)" userId="71d067e7-35cd-4cc4-9ef9-5ced99a944a8" providerId="ADAL" clId="{0D05BD77-13BB-4CE2-B1FB-0309C8291641}" dt="2024-10-16T09:32:29.284" v="390" actId="26606"/>
          <ac:spMkLst>
            <pc:docMk/>
            <pc:sldMk cId="596984084" sldId="317"/>
            <ac:spMk id="2" creationId="{2AC51185-249A-BD2A-4B05-EF61B3AB615F}"/>
          </ac:spMkLst>
        </pc:spChg>
        <pc:spChg chg="mod">
          <ac:chgData name="Jodie Russell (Psychology)" userId="71d067e7-35cd-4cc4-9ef9-5ced99a944a8" providerId="ADAL" clId="{0D05BD77-13BB-4CE2-B1FB-0309C8291641}" dt="2024-10-16T13:56:25.631" v="4000" actId="255"/>
          <ac:spMkLst>
            <pc:docMk/>
            <pc:sldMk cId="596984084" sldId="317"/>
            <ac:spMk id="3" creationId="{2594B33E-BB7C-C971-0FAD-4F4B8119DB2E}"/>
          </ac:spMkLst>
        </pc:spChg>
        <pc:spChg chg="add mod">
          <ac:chgData name="Jodie Russell (Psychology)" userId="71d067e7-35cd-4cc4-9ef9-5ced99a944a8" providerId="ADAL" clId="{0D05BD77-13BB-4CE2-B1FB-0309C8291641}" dt="2024-10-16T13:56:29.776" v="4001" actId="1076"/>
          <ac:spMkLst>
            <pc:docMk/>
            <pc:sldMk cId="596984084" sldId="317"/>
            <ac:spMk id="5" creationId="{08DBF5E3-F4F6-63E5-4279-07F975E1C454}"/>
          </ac:spMkLst>
        </pc:spChg>
        <pc:picChg chg="add mod">
          <ac:chgData name="Jodie Russell (Psychology)" userId="71d067e7-35cd-4cc4-9ef9-5ced99a944a8" providerId="ADAL" clId="{0D05BD77-13BB-4CE2-B1FB-0309C8291641}" dt="2024-10-16T09:48:06.760" v="685" actId="1076"/>
          <ac:picMkLst>
            <pc:docMk/>
            <pc:sldMk cId="596984084" sldId="317"/>
            <ac:picMk id="4" creationId="{DDF80E92-01C8-1177-2BEE-3769B6806643}"/>
          </ac:picMkLst>
        </pc:picChg>
      </pc:sldChg>
      <pc:sldChg chg="addSp modSp add mod ord setBg modClrScheme chgLayout modNotesTx">
        <pc:chgData name="Jodie Russell (Psychology)" userId="71d067e7-35cd-4cc4-9ef9-5ced99a944a8" providerId="ADAL" clId="{0D05BD77-13BB-4CE2-B1FB-0309C8291641}" dt="2024-10-16T14:00:50.948" v="4108" actId="12"/>
        <pc:sldMkLst>
          <pc:docMk/>
          <pc:sldMk cId="3296534259" sldId="318"/>
        </pc:sldMkLst>
        <pc:spChg chg="mod">
          <ac:chgData name="Jodie Russell (Psychology)" userId="71d067e7-35cd-4cc4-9ef9-5ced99a944a8" providerId="ADAL" clId="{0D05BD77-13BB-4CE2-B1FB-0309C8291641}" dt="2024-10-16T10:04:54.388" v="1408" actId="26606"/>
          <ac:spMkLst>
            <pc:docMk/>
            <pc:sldMk cId="3296534259" sldId="318"/>
            <ac:spMk id="2" creationId="{52DC4DB3-2C0B-CBD7-73AD-AC4DF0FE7DC4}"/>
          </ac:spMkLst>
        </pc:spChg>
        <pc:spChg chg="mod">
          <ac:chgData name="Jodie Russell (Psychology)" userId="71d067e7-35cd-4cc4-9ef9-5ced99a944a8" providerId="ADAL" clId="{0D05BD77-13BB-4CE2-B1FB-0309C8291641}" dt="2024-10-16T14:00:50.948" v="4108" actId="12"/>
          <ac:spMkLst>
            <pc:docMk/>
            <pc:sldMk cId="3296534259" sldId="318"/>
            <ac:spMk id="3" creationId="{D45F78CC-BA01-A3DA-46F6-08831C09315D}"/>
          </ac:spMkLst>
        </pc:spChg>
        <pc:spChg chg="add mod">
          <ac:chgData name="Jodie Russell (Psychology)" userId="71d067e7-35cd-4cc4-9ef9-5ced99a944a8" providerId="ADAL" clId="{0D05BD77-13BB-4CE2-B1FB-0309C8291641}" dt="2024-10-16T13:01:51.035" v="3028" actId="13822"/>
          <ac:spMkLst>
            <pc:docMk/>
            <pc:sldMk cId="3296534259" sldId="318"/>
            <ac:spMk id="6" creationId="{82E2719E-244B-372C-595A-9E2B12B7AA4A}"/>
          </ac:spMkLst>
        </pc:spChg>
        <pc:picChg chg="add mod">
          <ac:chgData name="Jodie Russell (Psychology)" userId="71d067e7-35cd-4cc4-9ef9-5ced99a944a8" providerId="ADAL" clId="{0D05BD77-13BB-4CE2-B1FB-0309C8291641}" dt="2024-10-16T10:04:57.264" v="1409" actId="1076"/>
          <ac:picMkLst>
            <pc:docMk/>
            <pc:sldMk cId="3296534259" sldId="318"/>
            <ac:picMk id="5" creationId="{0DA7135A-D938-B979-02BA-9ED2326753DB}"/>
          </ac:picMkLst>
        </pc:picChg>
      </pc:sldChg>
      <pc:sldChg chg="addSp modSp add mod">
        <pc:chgData name="Jodie Russell (Psychology)" userId="71d067e7-35cd-4cc4-9ef9-5ced99a944a8" providerId="ADAL" clId="{0D05BD77-13BB-4CE2-B1FB-0309C8291641}" dt="2024-10-16T13:59:10.244" v="4087" actId="114"/>
        <pc:sldMkLst>
          <pc:docMk/>
          <pc:sldMk cId="1131037071" sldId="319"/>
        </pc:sldMkLst>
        <pc:spChg chg="mod">
          <ac:chgData name="Jodie Russell (Psychology)" userId="71d067e7-35cd-4cc4-9ef9-5ced99a944a8" providerId="ADAL" clId="{0D05BD77-13BB-4CE2-B1FB-0309C8291641}" dt="2024-10-16T12:59:31.359" v="2947" actId="255"/>
          <ac:spMkLst>
            <pc:docMk/>
            <pc:sldMk cId="1131037071" sldId="319"/>
            <ac:spMk id="2" creationId="{3E740D95-1758-B13F-18FE-27F167E1BD55}"/>
          </ac:spMkLst>
        </pc:spChg>
        <pc:spChg chg="mod">
          <ac:chgData name="Jodie Russell (Psychology)" userId="71d067e7-35cd-4cc4-9ef9-5ced99a944a8" providerId="ADAL" clId="{0D05BD77-13BB-4CE2-B1FB-0309C8291641}" dt="2024-10-16T13:59:10.244" v="4087" actId="114"/>
          <ac:spMkLst>
            <pc:docMk/>
            <pc:sldMk cId="1131037071" sldId="319"/>
            <ac:spMk id="3" creationId="{7FE41916-5949-8F68-F88C-AEF3FE04366C}"/>
          </ac:spMkLst>
        </pc:spChg>
        <pc:picChg chg="add mod modCrop">
          <ac:chgData name="Jodie Russell (Psychology)" userId="71d067e7-35cd-4cc4-9ef9-5ced99a944a8" providerId="ADAL" clId="{0D05BD77-13BB-4CE2-B1FB-0309C8291641}" dt="2024-10-16T09:42:59.983" v="652" actId="1076"/>
          <ac:picMkLst>
            <pc:docMk/>
            <pc:sldMk cId="1131037071" sldId="319"/>
            <ac:picMk id="5" creationId="{A913990A-B38D-85C4-F07C-42762053AE3E}"/>
          </ac:picMkLst>
        </pc:picChg>
      </pc:sldChg>
      <pc:sldChg chg="addSp modSp add mod setBg modClrScheme chgLayout">
        <pc:chgData name="Jodie Russell (Psychology)" userId="71d067e7-35cd-4cc4-9ef9-5ced99a944a8" providerId="ADAL" clId="{0D05BD77-13BB-4CE2-B1FB-0309C8291641}" dt="2024-10-16T14:00:21.104" v="4107" actId="255"/>
        <pc:sldMkLst>
          <pc:docMk/>
          <pc:sldMk cId="1282647116" sldId="320"/>
        </pc:sldMkLst>
        <pc:spChg chg="mod">
          <ac:chgData name="Jodie Russell (Psychology)" userId="71d067e7-35cd-4cc4-9ef9-5ced99a944a8" providerId="ADAL" clId="{0D05BD77-13BB-4CE2-B1FB-0309C8291641}" dt="2024-10-16T09:37:42.408" v="591" actId="26606"/>
          <ac:spMkLst>
            <pc:docMk/>
            <pc:sldMk cId="1282647116" sldId="320"/>
            <ac:spMk id="2" creationId="{8F30752F-EEA7-0BEF-62F1-87653C2CE1FE}"/>
          </ac:spMkLst>
        </pc:spChg>
        <pc:spChg chg="mod">
          <ac:chgData name="Jodie Russell (Psychology)" userId="71d067e7-35cd-4cc4-9ef9-5ced99a944a8" providerId="ADAL" clId="{0D05BD77-13BB-4CE2-B1FB-0309C8291641}" dt="2024-10-16T14:00:21.104" v="4107" actId="255"/>
          <ac:spMkLst>
            <pc:docMk/>
            <pc:sldMk cId="1282647116" sldId="320"/>
            <ac:spMk id="3" creationId="{DD91DA9D-8ADF-4BD1-BE96-A342305E6DC0}"/>
          </ac:spMkLst>
        </pc:spChg>
        <pc:picChg chg="add mod">
          <ac:chgData name="Jodie Russell (Psychology)" userId="71d067e7-35cd-4cc4-9ef9-5ced99a944a8" providerId="ADAL" clId="{0D05BD77-13BB-4CE2-B1FB-0309C8291641}" dt="2024-10-16T09:39:20.150" v="602" actId="1076"/>
          <ac:picMkLst>
            <pc:docMk/>
            <pc:sldMk cId="1282647116" sldId="320"/>
            <ac:picMk id="4" creationId="{36CEEE6B-D0FC-1B76-C719-39C7FA34815A}"/>
          </ac:picMkLst>
        </pc:picChg>
      </pc:sldChg>
      <pc:sldChg chg="addSp delSp modSp add mod">
        <pc:chgData name="Jodie Russell (Psychology)" userId="71d067e7-35cd-4cc4-9ef9-5ced99a944a8" providerId="ADAL" clId="{0D05BD77-13BB-4CE2-B1FB-0309C8291641}" dt="2024-10-16T13:31:52.955" v="3805" actId="20577"/>
        <pc:sldMkLst>
          <pc:docMk/>
          <pc:sldMk cId="542637039" sldId="321"/>
        </pc:sldMkLst>
        <pc:spChg chg="mod">
          <ac:chgData name="Jodie Russell (Psychology)" userId="71d067e7-35cd-4cc4-9ef9-5ced99a944a8" providerId="ADAL" clId="{0D05BD77-13BB-4CE2-B1FB-0309C8291641}" dt="2024-10-16T10:12:25.250" v="1630" actId="20577"/>
          <ac:spMkLst>
            <pc:docMk/>
            <pc:sldMk cId="542637039" sldId="321"/>
            <ac:spMk id="2" creationId="{E293B3A0-A48C-24ED-534B-226EEFD44C0E}"/>
          </ac:spMkLst>
        </pc:spChg>
        <pc:spChg chg="mod">
          <ac:chgData name="Jodie Russell (Psychology)" userId="71d067e7-35cd-4cc4-9ef9-5ced99a944a8" providerId="ADAL" clId="{0D05BD77-13BB-4CE2-B1FB-0309C8291641}" dt="2024-10-16T13:31:52.955" v="3805" actId="20577"/>
          <ac:spMkLst>
            <pc:docMk/>
            <pc:sldMk cId="542637039" sldId="321"/>
            <ac:spMk id="3" creationId="{B69D3B81-6D2A-1E3A-F804-9BB90D9381DB}"/>
          </ac:spMkLst>
        </pc:spChg>
        <pc:spChg chg="add del mod">
          <ac:chgData name="Jodie Russell (Psychology)" userId="71d067e7-35cd-4cc4-9ef9-5ced99a944a8" providerId="ADAL" clId="{0D05BD77-13BB-4CE2-B1FB-0309C8291641}" dt="2024-10-16T13:28:31.728" v="3565"/>
          <ac:spMkLst>
            <pc:docMk/>
            <pc:sldMk cId="542637039" sldId="321"/>
            <ac:spMk id="5" creationId="{E1622F4B-DEA2-BD77-51DD-22273135D98F}"/>
          </ac:spMkLst>
        </pc:spChg>
        <pc:spChg chg="add mod">
          <ac:chgData name="Jodie Russell (Psychology)" userId="71d067e7-35cd-4cc4-9ef9-5ced99a944a8" providerId="ADAL" clId="{0D05BD77-13BB-4CE2-B1FB-0309C8291641}" dt="2024-10-16T13:28:38.966" v="3566" actId="13822"/>
          <ac:spMkLst>
            <pc:docMk/>
            <pc:sldMk cId="542637039" sldId="321"/>
            <ac:spMk id="6" creationId="{0620A744-29BF-3AB0-AADA-D641F8B8D466}"/>
          </ac:spMkLst>
        </pc:spChg>
        <pc:picChg chg="add mod">
          <ac:chgData name="Jodie Russell (Psychology)" userId="71d067e7-35cd-4cc4-9ef9-5ced99a944a8" providerId="ADAL" clId="{0D05BD77-13BB-4CE2-B1FB-0309C8291641}" dt="2024-10-16T09:45:27.063" v="666" actId="1076"/>
          <ac:picMkLst>
            <pc:docMk/>
            <pc:sldMk cId="542637039" sldId="321"/>
            <ac:picMk id="4" creationId="{35474CAC-5B7C-E276-E248-B6685A219431}"/>
          </ac:picMkLst>
        </pc:picChg>
      </pc:sldChg>
      <pc:sldChg chg="addSp delSp modSp add mod setBg modClrScheme chgLayout">
        <pc:chgData name="Jodie Russell (Psychology)" userId="71d067e7-35cd-4cc4-9ef9-5ced99a944a8" providerId="ADAL" clId="{0D05BD77-13BB-4CE2-B1FB-0309C8291641}" dt="2024-10-16T14:02:15.747" v="4113" actId="20577"/>
        <pc:sldMkLst>
          <pc:docMk/>
          <pc:sldMk cId="2816346098" sldId="322"/>
        </pc:sldMkLst>
        <pc:spChg chg="mod">
          <ac:chgData name="Jodie Russell (Psychology)" userId="71d067e7-35cd-4cc4-9ef9-5ced99a944a8" providerId="ADAL" clId="{0D05BD77-13BB-4CE2-B1FB-0309C8291641}" dt="2024-10-16T10:22:05.984" v="1926" actId="26606"/>
          <ac:spMkLst>
            <pc:docMk/>
            <pc:sldMk cId="2816346098" sldId="322"/>
            <ac:spMk id="2" creationId="{A4843C0C-34E5-BC12-6550-664C59CFFFA8}"/>
          </ac:spMkLst>
        </pc:spChg>
        <pc:spChg chg="mod">
          <ac:chgData name="Jodie Russell (Psychology)" userId="71d067e7-35cd-4cc4-9ef9-5ced99a944a8" providerId="ADAL" clId="{0D05BD77-13BB-4CE2-B1FB-0309C8291641}" dt="2024-10-16T14:02:15.747" v="4113" actId="20577"/>
          <ac:spMkLst>
            <pc:docMk/>
            <pc:sldMk cId="2816346098" sldId="322"/>
            <ac:spMk id="3" creationId="{FF9D72B5-C34B-0109-8799-222459B0D77C}"/>
          </ac:spMkLst>
        </pc:spChg>
        <pc:spChg chg="add del mod">
          <ac:chgData name="Jodie Russell (Psychology)" userId="71d067e7-35cd-4cc4-9ef9-5ced99a944a8" providerId="ADAL" clId="{0D05BD77-13BB-4CE2-B1FB-0309C8291641}" dt="2024-10-16T10:22:17.303" v="1928" actId="478"/>
          <ac:spMkLst>
            <pc:docMk/>
            <pc:sldMk cId="2816346098" sldId="322"/>
            <ac:spMk id="6" creationId="{AF587D79-5E8B-5999-3A3B-273D12F17C0E}"/>
          </ac:spMkLst>
        </pc:spChg>
        <pc:picChg chg="add mod">
          <ac:chgData name="Jodie Russell (Psychology)" userId="71d067e7-35cd-4cc4-9ef9-5ced99a944a8" providerId="ADAL" clId="{0D05BD77-13BB-4CE2-B1FB-0309C8291641}" dt="2024-10-16T10:22:09.901" v="1927" actId="14100"/>
          <ac:picMkLst>
            <pc:docMk/>
            <pc:sldMk cId="2816346098" sldId="322"/>
            <ac:picMk id="5" creationId="{A1035651-CCC5-671E-A2F8-5225D606C0E2}"/>
          </ac:picMkLst>
        </pc:picChg>
      </pc:sldChg>
      <pc:sldMasterChg chg="delSldLayout">
        <pc:chgData name="Jodie Russell (Psychology)" userId="71d067e7-35cd-4cc4-9ef9-5ced99a944a8" providerId="ADAL" clId="{0D05BD77-13BB-4CE2-B1FB-0309C8291641}" dt="2024-10-16T09:25:56.687" v="382" actId="47"/>
        <pc:sldMasterMkLst>
          <pc:docMk/>
          <pc:sldMasterMk cId="593345641" sldId="2147483673"/>
        </pc:sldMasterMkLst>
        <pc:sldLayoutChg chg="del">
          <pc:chgData name="Jodie Russell (Psychology)" userId="71d067e7-35cd-4cc4-9ef9-5ced99a944a8" providerId="ADAL" clId="{0D05BD77-13BB-4CE2-B1FB-0309C8291641}" dt="2024-10-16T09:25:55.167" v="381" actId="47"/>
          <pc:sldLayoutMkLst>
            <pc:docMk/>
            <pc:sldMasterMk cId="593345641" sldId="2147483673"/>
            <pc:sldLayoutMk cId="1068612931" sldId="2147483718"/>
          </pc:sldLayoutMkLst>
        </pc:sldLayoutChg>
        <pc:sldLayoutChg chg="del">
          <pc:chgData name="Jodie Russell (Psychology)" userId="71d067e7-35cd-4cc4-9ef9-5ced99a944a8" providerId="ADAL" clId="{0D05BD77-13BB-4CE2-B1FB-0309C8291641}" dt="2024-10-16T08:53:04.498" v="2" actId="47"/>
          <pc:sldLayoutMkLst>
            <pc:docMk/>
            <pc:sldMasterMk cId="593345641" sldId="2147483673"/>
            <pc:sldLayoutMk cId="1014956467" sldId="2147483720"/>
          </pc:sldLayoutMkLst>
        </pc:sldLayoutChg>
        <pc:sldLayoutChg chg="del">
          <pc:chgData name="Jodie Russell (Psychology)" userId="71d067e7-35cd-4cc4-9ef9-5ced99a944a8" providerId="ADAL" clId="{0D05BD77-13BB-4CE2-B1FB-0309C8291641}" dt="2024-10-16T09:25:53.823" v="380" actId="47"/>
          <pc:sldLayoutMkLst>
            <pc:docMk/>
            <pc:sldMasterMk cId="593345641" sldId="2147483673"/>
            <pc:sldLayoutMk cId="2678928667" sldId="2147483721"/>
          </pc:sldLayoutMkLst>
        </pc:sldLayoutChg>
        <pc:sldLayoutChg chg="del">
          <pc:chgData name="Jodie Russell (Psychology)" userId="71d067e7-35cd-4cc4-9ef9-5ced99a944a8" providerId="ADAL" clId="{0D05BD77-13BB-4CE2-B1FB-0309C8291641}" dt="2024-10-16T09:25:56.687" v="382" actId="47"/>
          <pc:sldLayoutMkLst>
            <pc:docMk/>
            <pc:sldMasterMk cId="593345641" sldId="2147483673"/>
            <pc:sldLayoutMk cId="1456684893" sldId="2147483722"/>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B346B67-71C4-6A20-5B1F-CF02011E033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6B6DA43-4E6A-F57C-F129-8621F4C48E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CB6302-81D9-3341-8BEE-558FFE2510A3}" type="datetimeFigureOut">
              <a:rPr lang="en-US" smtClean="0"/>
              <a:t>10/16/2024</a:t>
            </a:fld>
            <a:endParaRPr lang="en-US"/>
          </a:p>
        </p:txBody>
      </p:sp>
      <p:sp>
        <p:nvSpPr>
          <p:cNvPr id="4" name="Footer Placeholder 3">
            <a:extLst>
              <a:ext uri="{FF2B5EF4-FFF2-40B4-BE49-F238E27FC236}">
                <a16:creationId xmlns:a16="http://schemas.microsoft.com/office/drawing/2014/main" id="{B51356D5-F218-1A4F-F824-0004C2F0481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1BBB1A6-FD46-F964-76CD-4727A6A7802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E4192F-5B50-BB49-817A-7CA11482C31B}" type="slidenum">
              <a:rPr lang="en-US" smtClean="0"/>
              <a:t>‹#›</a:t>
            </a:fld>
            <a:endParaRPr lang="en-US"/>
          </a:p>
        </p:txBody>
      </p:sp>
    </p:spTree>
    <p:extLst>
      <p:ext uri="{BB962C8B-B14F-4D97-AF65-F5344CB8AC3E}">
        <p14:creationId xmlns:p14="http://schemas.microsoft.com/office/powerpoint/2010/main" val="225984235"/>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0BDFEF-057C-A843-8C81-03384ABB4BFC}" type="datetimeFigureOut">
              <a:rPr lang="en-US" smtClean="0"/>
              <a:t>10/16/2024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5D149E-358D-2440-BDD5-072440F2B74A}" type="slidenum">
              <a:rPr lang="en-US" smtClean="0"/>
              <a:t>‹#›</a:t>
            </a:fld>
            <a:endParaRPr lang="en-US"/>
          </a:p>
        </p:txBody>
      </p:sp>
    </p:spTree>
    <p:extLst>
      <p:ext uri="{BB962C8B-B14F-4D97-AF65-F5344CB8AC3E}">
        <p14:creationId xmlns:p14="http://schemas.microsoft.com/office/powerpoint/2010/main" val="1011765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GB" sz="1200" dirty="0">
                <a:solidFill>
                  <a:schemeClr val="tx2">
                    <a:alpha val="60000"/>
                  </a:schemeClr>
                </a:solidFill>
              </a:rPr>
              <a:t>Lots of examples of biased science that is harmful and bad (e.g. race science) but I think these are two ‘good’ cases</a:t>
            </a:r>
          </a:p>
          <a:p>
            <a:pPr>
              <a:lnSpc>
                <a:spcPct val="100000"/>
              </a:lnSpc>
            </a:pPr>
            <a:endParaRPr lang="en-GB" sz="1200" dirty="0">
              <a:solidFill>
                <a:schemeClr val="tx2">
                  <a:alpha val="60000"/>
                </a:schemeClr>
              </a:solidFill>
            </a:endParaRPr>
          </a:p>
          <a:p>
            <a:pPr>
              <a:lnSpc>
                <a:spcPct val="100000"/>
              </a:lnSpc>
            </a:pPr>
            <a:r>
              <a:rPr lang="en-GB" sz="1200" dirty="0">
                <a:solidFill>
                  <a:schemeClr val="tx2">
                    <a:alpha val="60000"/>
                  </a:schemeClr>
                </a:solidFill>
              </a:rPr>
              <a:t>Newman et al. (1998) note a division of different theoretical approaches to co-morbid disorder research between “splitters”, and “lumpers”</a:t>
            </a:r>
          </a:p>
          <a:p>
            <a:pPr>
              <a:lnSpc>
                <a:spcPct val="100000"/>
              </a:lnSpc>
            </a:pPr>
            <a:endParaRPr lang="en-GB" sz="1200" dirty="0">
              <a:solidFill>
                <a:schemeClr val="tx2">
                  <a:alpha val="60000"/>
                </a:schemeClr>
              </a:solidFill>
            </a:endParaRPr>
          </a:p>
          <a:p>
            <a:pPr>
              <a:lnSpc>
                <a:spcPct val="100000"/>
              </a:lnSpc>
            </a:pPr>
            <a:r>
              <a:rPr lang="en-GB" sz="1200" dirty="0">
                <a:solidFill>
                  <a:schemeClr val="tx2">
                    <a:alpha val="60000"/>
                  </a:schemeClr>
                </a:solidFill>
              </a:rPr>
              <a:t>Newman et al. suggest that researchers should consider how sample populations are recruited, i.e. if, and how many, comorbid individuals are represented and from where they are recruited, as this will affect the data collected, and, consequently, how patients are treated</a:t>
            </a:r>
          </a:p>
          <a:p>
            <a:pPr>
              <a:lnSpc>
                <a:spcPct val="100000"/>
              </a:lnSpc>
            </a:pPr>
            <a:endParaRPr lang="en-GB" sz="1200" dirty="0">
              <a:solidFill>
                <a:schemeClr val="tx2">
                  <a:alpha val="60000"/>
                </a:schemeClr>
              </a:solidFill>
            </a:endParaRPr>
          </a:p>
          <a:p>
            <a:pPr>
              <a:lnSpc>
                <a:spcPct val="100000"/>
              </a:lnSpc>
            </a:pPr>
            <a:r>
              <a:rPr lang="en-GB" sz="1200" dirty="0">
                <a:solidFill>
                  <a:schemeClr val="tx2">
                    <a:alpha val="60000"/>
                  </a:schemeClr>
                </a:solidFill>
              </a:rPr>
              <a:t>Suggestion: the focus on effective patient treatment is also non-epistemic in its aim.</a:t>
            </a:r>
          </a:p>
          <a:p>
            <a:pPr>
              <a:lnSpc>
                <a:spcPct val="100000"/>
              </a:lnSpc>
            </a:pPr>
            <a:endParaRPr lang="en-GB" sz="1200" dirty="0">
              <a:solidFill>
                <a:schemeClr val="tx2">
                  <a:alpha val="60000"/>
                </a:schemeClr>
              </a:solidFill>
            </a:endParaRPr>
          </a:p>
          <a:p>
            <a:pPr>
              <a:lnSpc>
                <a:spcPct val="100000"/>
              </a:lnSpc>
            </a:pPr>
            <a:r>
              <a:rPr lang="en-GB" sz="1200" dirty="0">
                <a:solidFill>
                  <a:schemeClr val="tx2">
                    <a:alpha val="60000"/>
                  </a:schemeClr>
                </a:solidFill>
              </a:rPr>
              <a:t>The influence of social values isn’t what makes science ‘bad’ here; it is merely a feature of how science is conducted</a:t>
            </a:r>
            <a:endParaRPr lang="en-GB" dirty="0"/>
          </a:p>
        </p:txBody>
      </p:sp>
      <p:sp>
        <p:nvSpPr>
          <p:cNvPr id="4" name="Slide Number Placeholder 3"/>
          <p:cNvSpPr>
            <a:spLocks noGrp="1"/>
          </p:cNvSpPr>
          <p:nvPr>
            <p:ph type="sldNum" sz="quarter" idx="5"/>
          </p:nvPr>
        </p:nvSpPr>
        <p:spPr/>
        <p:txBody>
          <a:bodyPr/>
          <a:lstStyle/>
          <a:p>
            <a:fld id="{F25D149E-358D-2440-BDD5-072440F2B74A}" type="slidenum">
              <a:rPr lang="en-US" smtClean="0"/>
              <a:t>6</a:t>
            </a:fld>
            <a:endParaRPr lang="en-US"/>
          </a:p>
        </p:txBody>
      </p:sp>
    </p:spTree>
    <p:extLst>
      <p:ext uri="{BB962C8B-B14F-4D97-AF65-F5344CB8AC3E}">
        <p14:creationId xmlns:p14="http://schemas.microsoft.com/office/powerpoint/2010/main" val="1136697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‘for’ here is intended prescriptively!</a:t>
            </a:r>
          </a:p>
        </p:txBody>
      </p:sp>
      <p:sp>
        <p:nvSpPr>
          <p:cNvPr id="4" name="Slide Number Placeholder 3"/>
          <p:cNvSpPr>
            <a:spLocks noGrp="1"/>
          </p:cNvSpPr>
          <p:nvPr>
            <p:ph type="sldNum" sz="quarter" idx="5"/>
          </p:nvPr>
        </p:nvSpPr>
        <p:spPr/>
        <p:txBody>
          <a:bodyPr/>
          <a:lstStyle/>
          <a:p>
            <a:fld id="{F25D149E-358D-2440-BDD5-072440F2B74A}" type="slidenum">
              <a:rPr lang="en-US" smtClean="0"/>
              <a:t>9</a:t>
            </a:fld>
            <a:endParaRPr lang="en-US"/>
          </a:p>
        </p:txBody>
      </p:sp>
    </p:spTree>
    <p:extLst>
      <p:ext uri="{BB962C8B-B14F-4D97-AF65-F5344CB8AC3E}">
        <p14:creationId xmlns:p14="http://schemas.microsoft.com/office/powerpoint/2010/main" val="1207207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ight Title Slide">
    <p:bg>
      <p:bgPr>
        <a:solidFill>
          <a:srgbClr val="1C1C1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C07EB1D-1392-40AE-12FD-C2B094D6F342}"/>
              </a:ext>
            </a:extLst>
          </p:cNvPr>
          <p:cNvPicPr>
            <a:picLocks noChangeAspect="1"/>
          </p:cNvPicPr>
          <p:nvPr userDrawn="1"/>
        </p:nvPicPr>
        <p:blipFill>
          <a:blip r:embed="rId2"/>
          <a:srcRect/>
          <a:stretch/>
        </p:blipFill>
        <p:spPr>
          <a:xfrm>
            <a:off x="0" y="0"/>
            <a:ext cx="12192000" cy="6858000"/>
          </a:xfrm>
          <a:prstGeom prst="rect">
            <a:avLst/>
          </a:prstGeom>
        </p:spPr>
      </p:pic>
      <p:sp>
        <p:nvSpPr>
          <p:cNvPr id="2" name="2. Title Placeholder">
            <a:extLst>
              <a:ext uri="{FF2B5EF4-FFF2-40B4-BE49-F238E27FC236}">
                <a16:creationId xmlns:a16="http://schemas.microsoft.com/office/drawing/2014/main" id="{8CC78C08-B324-DDE3-8FA4-2E0FECB9847B}"/>
              </a:ext>
            </a:extLst>
          </p:cNvPr>
          <p:cNvSpPr>
            <a:spLocks noGrp="1"/>
          </p:cNvSpPr>
          <p:nvPr>
            <p:ph type="ctrTitle" hasCustomPrompt="1"/>
          </p:nvPr>
        </p:nvSpPr>
        <p:spPr>
          <a:xfrm>
            <a:off x="406400" y="1274763"/>
            <a:ext cx="9144000" cy="2387600"/>
          </a:xfrm>
          <a:prstGeom prst="rect">
            <a:avLst/>
          </a:prstGeom>
        </p:spPr>
        <p:txBody>
          <a:bodyPr anchor="b"/>
          <a:lstStyle>
            <a:lvl1pPr algn="l">
              <a:lnSpc>
                <a:spcPts val="5400"/>
              </a:lnSpc>
              <a:defRPr sz="6000">
                <a:solidFill>
                  <a:srgbClr val="1B1B1B"/>
                </a:solidFill>
              </a:defRPr>
            </a:lvl1pPr>
          </a:lstStyle>
          <a:p>
            <a:r>
              <a:rPr lang="en-GB" dirty="0"/>
              <a:t>Insert headline here. </a:t>
            </a:r>
            <a:br>
              <a:rPr lang="en-GB" dirty="0"/>
            </a:br>
            <a:r>
              <a:rPr lang="en-GB" dirty="0"/>
              <a:t>Should be between </a:t>
            </a:r>
            <a:br>
              <a:rPr lang="en-GB" dirty="0"/>
            </a:br>
            <a:r>
              <a:rPr lang="en-GB" dirty="0"/>
              <a:t>1-3 lines max. </a:t>
            </a:r>
            <a:endParaRPr lang="en-US" dirty="0"/>
          </a:p>
        </p:txBody>
      </p:sp>
      <p:sp>
        <p:nvSpPr>
          <p:cNvPr id="15" name="3. Subtitle Placeholder">
            <a:extLst>
              <a:ext uri="{FF2B5EF4-FFF2-40B4-BE49-F238E27FC236}">
                <a16:creationId xmlns:a16="http://schemas.microsoft.com/office/drawing/2014/main" id="{B933CDFE-7FC5-932E-CB7F-3B49EC1A0FCA}"/>
              </a:ext>
            </a:extLst>
          </p:cNvPr>
          <p:cNvSpPr>
            <a:spLocks noGrp="1"/>
          </p:cNvSpPr>
          <p:nvPr>
            <p:ph type="subTitle" idx="1" hasCustomPrompt="1"/>
          </p:nvPr>
        </p:nvSpPr>
        <p:spPr>
          <a:xfrm>
            <a:off x="406400" y="3707702"/>
            <a:ext cx="9144000" cy="1655762"/>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2EF67E1-6EE4-3331-ABA4-9F069831BFF9}"/>
              </a:ext>
            </a:extLst>
          </p:cNvPr>
          <p:cNvPicPr>
            <a:picLocks noChangeAspect="1"/>
          </p:cNvPicPr>
          <p:nvPr userDrawn="1"/>
        </p:nvPicPr>
        <p:blipFill>
          <a:blip r:embed="rId3"/>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2792727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ight Title Slide_Image">
    <p:bg>
      <p:bgPr>
        <a:solidFill>
          <a:srgbClr val="1A1A1A"/>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468F59-DE9B-28BB-3138-22B825F48A95}"/>
              </a:ext>
            </a:extLst>
          </p:cNvPr>
          <p:cNvPicPr>
            <a:picLocks noChangeAspect="1"/>
          </p:cNvPicPr>
          <p:nvPr userDrawn="1"/>
        </p:nvPicPr>
        <p:blipFill>
          <a:blip r:embed="rId2"/>
          <a:srcRect/>
          <a:stretch/>
        </p:blipFill>
        <p:spPr>
          <a:xfrm>
            <a:off x="0" y="0"/>
            <a:ext cx="12192000" cy="6858000"/>
          </a:xfrm>
          <a:prstGeom prst="rect">
            <a:avLst/>
          </a:prstGeom>
        </p:spPr>
      </p:pic>
      <p:sp>
        <p:nvSpPr>
          <p:cNvPr id="2" name="2. Title Placeholder">
            <a:extLst>
              <a:ext uri="{FF2B5EF4-FFF2-40B4-BE49-F238E27FC236}">
                <a16:creationId xmlns:a16="http://schemas.microsoft.com/office/drawing/2014/main" id="{8CC78C08-B324-DDE3-8FA4-2E0FECB9847B}"/>
              </a:ext>
            </a:extLst>
          </p:cNvPr>
          <p:cNvSpPr>
            <a:spLocks noGrp="1"/>
          </p:cNvSpPr>
          <p:nvPr>
            <p:ph type="ctrTitle" hasCustomPrompt="1"/>
          </p:nvPr>
        </p:nvSpPr>
        <p:spPr>
          <a:xfrm>
            <a:off x="406400" y="1274763"/>
            <a:ext cx="9144000" cy="2387600"/>
          </a:xfrm>
          <a:prstGeom prst="rect">
            <a:avLst/>
          </a:prstGeom>
        </p:spPr>
        <p:txBody>
          <a:bodyPr anchor="b"/>
          <a:lstStyle>
            <a:lvl1pPr algn="l">
              <a:lnSpc>
                <a:spcPts val="5400"/>
              </a:lnSpc>
              <a:defRPr sz="6000">
                <a:solidFill>
                  <a:srgbClr val="1B1B1B"/>
                </a:solidFill>
              </a:defRPr>
            </a:lvl1pPr>
          </a:lstStyle>
          <a:p>
            <a:r>
              <a:rPr lang="en-GB" dirty="0"/>
              <a:t>Insert headline here. </a:t>
            </a:r>
            <a:br>
              <a:rPr lang="en-GB" dirty="0"/>
            </a:br>
            <a:r>
              <a:rPr lang="en-GB" dirty="0"/>
              <a:t>Should be between </a:t>
            </a:r>
            <a:br>
              <a:rPr lang="en-GB" dirty="0"/>
            </a:br>
            <a:r>
              <a:rPr lang="en-GB" dirty="0"/>
              <a:t>1-3 lines max. </a:t>
            </a:r>
            <a:endParaRPr lang="en-US" dirty="0"/>
          </a:p>
        </p:txBody>
      </p:sp>
      <p:sp>
        <p:nvSpPr>
          <p:cNvPr id="15" name="3. Subtitle Placeholder">
            <a:extLst>
              <a:ext uri="{FF2B5EF4-FFF2-40B4-BE49-F238E27FC236}">
                <a16:creationId xmlns:a16="http://schemas.microsoft.com/office/drawing/2014/main" id="{B933CDFE-7FC5-932E-CB7F-3B49EC1A0FCA}"/>
              </a:ext>
            </a:extLst>
          </p:cNvPr>
          <p:cNvSpPr>
            <a:spLocks noGrp="1"/>
          </p:cNvSpPr>
          <p:nvPr>
            <p:ph type="subTitle" idx="1" hasCustomPrompt="1"/>
          </p:nvPr>
        </p:nvSpPr>
        <p:spPr>
          <a:xfrm>
            <a:off x="406400" y="3707702"/>
            <a:ext cx="9144000" cy="1655762"/>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
        <p:nvSpPr>
          <p:cNvPr id="10" name="4. Picture Placeholder">
            <a:extLst>
              <a:ext uri="{FF2B5EF4-FFF2-40B4-BE49-F238E27FC236}">
                <a16:creationId xmlns:a16="http://schemas.microsoft.com/office/drawing/2014/main" id="{C992F3AA-2026-24C9-831B-F66B099808AB}"/>
              </a:ext>
            </a:extLst>
          </p:cNvPr>
          <p:cNvSpPr>
            <a:spLocks noGrp="1"/>
          </p:cNvSpPr>
          <p:nvPr>
            <p:ph type="pic" idx="11" hasCustomPrompt="1"/>
          </p:nvPr>
        </p:nvSpPr>
        <p:spPr>
          <a:xfrm>
            <a:off x="7642578" y="218"/>
            <a:ext cx="4556539" cy="6858000"/>
          </a:xfrm>
          <a:custGeom>
            <a:avLst/>
            <a:gdLst>
              <a:gd name="connsiteX0" fmla="*/ 1896887 w 4542379"/>
              <a:gd name="connsiteY0" fmla="*/ 0 h 6858000"/>
              <a:gd name="connsiteX1" fmla="*/ 4542379 w 4542379"/>
              <a:gd name="connsiteY1" fmla="*/ 0 h 6858000"/>
              <a:gd name="connsiteX2" fmla="*/ 4542379 w 4542379"/>
              <a:gd name="connsiteY2" fmla="*/ 6858000 h 6858000"/>
              <a:gd name="connsiteX3" fmla="*/ 2609965 w 4542379"/>
              <a:gd name="connsiteY3" fmla="*/ 6858000 h 6858000"/>
              <a:gd name="connsiteX4" fmla="*/ 0 w 4542379"/>
              <a:gd name="connsiteY4" fmla="*/ 177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2379" h="6858000">
                <a:moveTo>
                  <a:pt x="1896887" y="0"/>
                </a:moveTo>
                <a:lnTo>
                  <a:pt x="4542379" y="0"/>
                </a:lnTo>
                <a:lnTo>
                  <a:pt x="4542379" y="6858000"/>
                </a:lnTo>
                <a:lnTo>
                  <a:pt x="2609965" y="6858000"/>
                </a:lnTo>
                <a:lnTo>
                  <a:pt x="0" y="1778000"/>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3373EF5D-89A1-E767-AC39-6A875CF1499A}"/>
              </a:ext>
            </a:extLst>
          </p:cNvPr>
          <p:cNvPicPr>
            <a:picLocks noChangeAspect="1"/>
          </p:cNvPicPr>
          <p:nvPr userDrawn="1"/>
        </p:nvPicPr>
        <p:blipFill>
          <a:blip r:embed="rId3"/>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41896538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6D2C9649-E817-6113-49C1-5EBD81E09935}"/>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dirty="0"/>
              <a:t>Insert headline here.</a:t>
            </a:r>
            <a:endParaRPr lang="en-US" dirty="0"/>
          </a:p>
        </p:txBody>
      </p:sp>
      <p:sp>
        <p:nvSpPr>
          <p:cNvPr id="9" name="3. Content Placeholder">
            <a:extLst>
              <a:ext uri="{FF2B5EF4-FFF2-40B4-BE49-F238E27FC236}">
                <a16:creationId xmlns:a16="http://schemas.microsoft.com/office/drawing/2014/main" id="{B5A082DC-9190-CE12-A89B-DEAF24BD59FB}"/>
              </a:ext>
            </a:extLst>
          </p:cNvPr>
          <p:cNvSpPr>
            <a:spLocks noGrp="1"/>
          </p:cNvSpPr>
          <p:nvPr>
            <p:ph sz="half" idx="1"/>
          </p:nvPr>
        </p:nvSpPr>
        <p:spPr>
          <a:xfrm>
            <a:off x="502920" y="1310641"/>
            <a:ext cx="10515600" cy="4378960"/>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7229CF6-AAC7-DD2D-2383-FA5CC4CFB105}"/>
              </a:ext>
            </a:extLst>
          </p:cNvPr>
          <p:cNvPicPr>
            <a:picLocks noChangeAspect="1"/>
          </p:cNvPicPr>
          <p:nvPr userDrawn="1"/>
        </p:nvPicPr>
        <p:blipFill>
          <a:blip r:embed="rId2"/>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321757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8053EF19-8D24-481D-0BDA-F79A2035DF33}"/>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dirty="0"/>
              <a:t>Insert headline here.</a:t>
            </a:r>
            <a:endParaRPr lang="en-US" dirty="0"/>
          </a:p>
        </p:txBody>
      </p:sp>
      <p:sp>
        <p:nvSpPr>
          <p:cNvPr id="17" name="3. Content Placeholder (1)">
            <a:extLst>
              <a:ext uri="{FF2B5EF4-FFF2-40B4-BE49-F238E27FC236}">
                <a16:creationId xmlns:a16="http://schemas.microsoft.com/office/drawing/2014/main" id="{11254375-EF80-738D-E998-C0B2F39CB8FE}"/>
              </a:ext>
            </a:extLst>
          </p:cNvPr>
          <p:cNvSpPr>
            <a:spLocks noGrp="1"/>
          </p:cNvSpPr>
          <p:nvPr>
            <p:ph sz="half" idx="1" hasCustomPrompt="1"/>
          </p:nvPr>
        </p:nvSpPr>
        <p:spPr>
          <a:xfrm>
            <a:off x="502920" y="1310641"/>
            <a:ext cx="5181600" cy="4378959"/>
          </a:xfrm>
          <a:prstGeom prst="rect">
            <a:avLst/>
          </a:prstGeom>
        </p:spPr>
        <p:txBody>
          <a:bodyPr>
            <a:normAutofit/>
          </a:bodyPr>
          <a:lstStyle>
            <a:lvl1pPr>
              <a:defRPr sz="2400">
                <a:solidFill>
                  <a:srgbClr val="1B1B1B"/>
                </a:solidFill>
              </a:defRPr>
            </a:lvl1pPr>
            <a:lvl2pPr>
              <a:defRPr sz="1400"/>
            </a:lvl2pPr>
            <a:lvl3pPr>
              <a:defRPr sz="1200"/>
            </a:lvl3pPr>
            <a:lvl4pPr>
              <a:defRPr sz="1100"/>
            </a:lvl4pPr>
            <a:lvl5pPr>
              <a:defRPr sz="1100"/>
            </a:lvl5pPr>
          </a:lstStyle>
          <a:p>
            <a:pPr lvl="0"/>
            <a:r>
              <a:rPr lang="en-US" dirty="0"/>
              <a:t>Click to add text</a:t>
            </a:r>
          </a:p>
        </p:txBody>
      </p:sp>
      <p:sp>
        <p:nvSpPr>
          <p:cNvPr id="3" name="4. Content Placeholder (2)">
            <a:extLst>
              <a:ext uri="{FF2B5EF4-FFF2-40B4-BE49-F238E27FC236}">
                <a16:creationId xmlns:a16="http://schemas.microsoft.com/office/drawing/2014/main" id="{53C047A4-2E76-022B-2525-898053FDCC63}"/>
              </a:ext>
            </a:extLst>
          </p:cNvPr>
          <p:cNvSpPr>
            <a:spLocks noGrp="1"/>
          </p:cNvSpPr>
          <p:nvPr>
            <p:ph sz="half" idx="11" hasCustomPrompt="1"/>
          </p:nvPr>
        </p:nvSpPr>
        <p:spPr>
          <a:xfrm>
            <a:off x="6103620" y="1310641"/>
            <a:ext cx="5181600" cy="4378959"/>
          </a:xfrm>
          <a:prstGeom prst="rect">
            <a:avLst/>
          </a:prstGeom>
        </p:spPr>
        <p:txBody>
          <a:bodyPr>
            <a:normAutofit/>
          </a:bodyPr>
          <a:lstStyle>
            <a:lvl1pPr>
              <a:defRPr sz="2400">
                <a:solidFill>
                  <a:srgbClr val="1B1B1B"/>
                </a:solidFill>
              </a:defRPr>
            </a:lvl1pPr>
            <a:lvl2pPr>
              <a:defRPr sz="1400"/>
            </a:lvl2pPr>
            <a:lvl3pPr>
              <a:defRPr sz="1200"/>
            </a:lvl3pPr>
            <a:lvl4pPr>
              <a:defRPr sz="1100"/>
            </a:lvl4pPr>
            <a:lvl5pPr>
              <a:defRPr sz="1100"/>
            </a:lvl5pPr>
          </a:lstStyle>
          <a:p>
            <a:pPr lvl="0"/>
            <a:r>
              <a:rPr lang="en-US" dirty="0"/>
              <a:t>Click to add text</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82B917E-0306-17E7-D437-B66617BAE92D}"/>
              </a:ext>
            </a:extLst>
          </p:cNvPr>
          <p:cNvPicPr>
            <a:picLocks noChangeAspect="1"/>
          </p:cNvPicPr>
          <p:nvPr userDrawn="1"/>
        </p:nvPicPr>
        <p:blipFill>
          <a:blip r:embed="rId2"/>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15197407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wo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8053EF19-8D24-481D-0BDA-F79A2035DF33}"/>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dirty="0"/>
              <a:t>Insert headline here.</a:t>
            </a:r>
            <a:endParaRPr lang="en-US" dirty="0"/>
          </a:p>
        </p:txBody>
      </p:sp>
      <p:sp>
        <p:nvSpPr>
          <p:cNvPr id="3" name="3. Content Placeholder (1)">
            <a:extLst>
              <a:ext uri="{FF2B5EF4-FFF2-40B4-BE49-F238E27FC236}">
                <a16:creationId xmlns:a16="http://schemas.microsoft.com/office/drawing/2014/main" id="{A162B99D-4A4D-B778-5FD2-9F4A22B0B3AA}"/>
              </a:ext>
            </a:extLst>
          </p:cNvPr>
          <p:cNvSpPr>
            <a:spLocks noGrp="1"/>
          </p:cNvSpPr>
          <p:nvPr>
            <p:ph sz="half" idx="14"/>
          </p:nvPr>
        </p:nvSpPr>
        <p:spPr>
          <a:xfrm>
            <a:off x="968019" y="1636464"/>
            <a:ext cx="2520000" cy="2520000"/>
          </a:xfrm>
          <a:prstGeom prst="rect">
            <a:avLst/>
          </a:prstGeom>
        </p:spPr>
        <p:txBody>
          <a:bodyPr>
            <a:normAutofit/>
          </a:bodyPr>
          <a:lstStyle>
            <a:lvl1pPr>
              <a:defRPr sz="1600">
                <a:solidFill>
                  <a:srgbClr val="1B1B1B"/>
                </a:solidFill>
              </a:defRPr>
            </a:lvl1pPr>
          </a:lstStyle>
          <a:p>
            <a:pPr lvl="0"/>
            <a:endParaRPr lang="en-US" dirty="0"/>
          </a:p>
        </p:txBody>
      </p:sp>
      <p:sp>
        <p:nvSpPr>
          <p:cNvPr id="15" name="4. Text Box Placeholder (1)">
            <a:extLst>
              <a:ext uri="{FF2B5EF4-FFF2-40B4-BE49-F238E27FC236}">
                <a16:creationId xmlns:a16="http://schemas.microsoft.com/office/drawing/2014/main" id="{6D6CB8B4-9C8E-A2FA-558C-30A5D0827004}"/>
              </a:ext>
            </a:extLst>
          </p:cNvPr>
          <p:cNvSpPr>
            <a:spLocks noGrp="1"/>
          </p:cNvSpPr>
          <p:nvPr>
            <p:ph type="body" sz="quarter" idx="20" hasCustomPrompt="1"/>
          </p:nvPr>
        </p:nvSpPr>
        <p:spPr>
          <a:xfrm>
            <a:off x="967069" y="4351119"/>
            <a:ext cx="2520950" cy="1014413"/>
          </a:xfrm>
        </p:spPr>
        <p:txBody>
          <a:bodyPr>
            <a:noAutofit/>
          </a:bodyPr>
          <a:lstStyle>
            <a:lvl1pPr>
              <a:lnSpc>
                <a:spcPct val="100000"/>
              </a:lnSpc>
              <a:defRPr sz="1400">
                <a:solidFill>
                  <a:srgbClr val="1B1B1B"/>
                </a:solidFill>
              </a:defRPr>
            </a:lvl1pPr>
          </a:lstStyle>
          <a:p>
            <a:r>
              <a:rPr lang="en-GB" dirty="0"/>
              <a:t>Insert sub copy here.</a:t>
            </a:r>
          </a:p>
        </p:txBody>
      </p:sp>
      <p:sp>
        <p:nvSpPr>
          <p:cNvPr id="4" name="5. Content Placeholder (2)">
            <a:extLst>
              <a:ext uri="{FF2B5EF4-FFF2-40B4-BE49-F238E27FC236}">
                <a16:creationId xmlns:a16="http://schemas.microsoft.com/office/drawing/2014/main" id="{A2B13861-080E-609A-01A7-5EDC25A0B0FF}"/>
              </a:ext>
            </a:extLst>
          </p:cNvPr>
          <p:cNvSpPr>
            <a:spLocks noGrp="1"/>
          </p:cNvSpPr>
          <p:nvPr>
            <p:ph sz="half" idx="15"/>
          </p:nvPr>
        </p:nvSpPr>
        <p:spPr>
          <a:xfrm>
            <a:off x="4836000" y="1637090"/>
            <a:ext cx="2520000" cy="2520000"/>
          </a:xfrm>
          <a:prstGeom prst="rect">
            <a:avLst/>
          </a:prstGeom>
        </p:spPr>
        <p:txBody>
          <a:bodyPr>
            <a:normAutofit/>
          </a:bodyPr>
          <a:lstStyle>
            <a:lvl1pPr>
              <a:defRPr sz="1600">
                <a:solidFill>
                  <a:srgbClr val="1B1B1B"/>
                </a:solidFill>
              </a:defRPr>
            </a:lvl1pPr>
          </a:lstStyle>
          <a:p>
            <a:pPr lvl="0"/>
            <a:endParaRPr lang="en-US" dirty="0"/>
          </a:p>
        </p:txBody>
      </p:sp>
      <p:sp>
        <p:nvSpPr>
          <p:cNvPr id="13" name="6. Text Box Placeholder (2)">
            <a:extLst>
              <a:ext uri="{FF2B5EF4-FFF2-40B4-BE49-F238E27FC236}">
                <a16:creationId xmlns:a16="http://schemas.microsoft.com/office/drawing/2014/main" id="{005774E2-5CA0-1157-5F43-7B5C9996EFC0}"/>
              </a:ext>
            </a:extLst>
          </p:cNvPr>
          <p:cNvSpPr>
            <a:spLocks noGrp="1"/>
          </p:cNvSpPr>
          <p:nvPr>
            <p:ph type="body" sz="quarter" idx="19" hasCustomPrompt="1"/>
          </p:nvPr>
        </p:nvSpPr>
        <p:spPr>
          <a:xfrm>
            <a:off x="4835525" y="4351119"/>
            <a:ext cx="2520950" cy="1014413"/>
          </a:xfrm>
        </p:spPr>
        <p:txBody>
          <a:bodyPr>
            <a:noAutofit/>
          </a:bodyPr>
          <a:lstStyle>
            <a:lvl1pPr>
              <a:lnSpc>
                <a:spcPct val="100000"/>
              </a:lnSpc>
              <a:defRPr sz="1400">
                <a:solidFill>
                  <a:srgbClr val="1B1B1B"/>
                </a:solidFill>
              </a:defRPr>
            </a:lvl1pPr>
          </a:lstStyle>
          <a:p>
            <a:r>
              <a:rPr lang="en-GB" dirty="0"/>
              <a:t>Insert sub copy here.</a:t>
            </a:r>
          </a:p>
        </p:txBody>
      </p:sp>
      <p:sp>
        <p:nvSpPr>
          <p:cNvPr id="9" name="7. Content Placeholder (3)">
            <a:extLst>
              <a:ext uri="{FF2B5EF4-FFF2-40B4-BE49-F238E27FC236}">
                <a16:creationId xmlns:a16="http://schemas.microsoft.com/office/drawing/2014/main" id="{5565E762-8883-AB43-D811-12B759024A9D}"/>
              </a:ext>
            </a:extLst>
          </p:cNvPr>
          <p:cNvSpPr>
            <a:spLocks noGrp="1"/>
          </p:cNvSpPr>
          <p:nvPr>
            <p:ph sz="half" idx="16"/>
          </p:nvPr>
        </p:nvSpPr>
        <p:spPr>
          <a:xfrm>
            <a:off x="8714257" y="1637090"/>
            <a:ext cx="2520000" cy="2520000"/>
          </a:xfrm>
          <a:prstGeom prst="rect">
            <a:avLst/>
          </a:prstGeom>
        </p:spPr>
        <p:txBody>
          <a:bodyPr>
            <a:normAutofit/>
          </a:bodyPr>
          <a:lstStyle>
            <a:lvl1pPr>
              <a:defRPr sz="1600">
                <a:solidFill>
                  <a:srgbClr val="1B1B1B"/>
                </a:solidFill>
              </a:defRPr>
            </a:lvl1pPr>
          </a:lstStyle>
          <a:p>
            <a:pPr lvl="0"/>
            <a:endParaRPr lang="en-US" dirty="0"/>
          </a:p>
        </p:txBody>
      </p:sp>
      <p:sp>
        <p:nvSpPr>
          <p:cNvPr id="16" name="8. Text Box Placeholder (3)">
            <a:extLst>
              <a:ext uri="{FF2B5EF4-FFF2-40B4-BE49-F238E27FC236}">
                <a16:creationId xmlns:a16="http://schemas.microsoft.com/office/drawing/2014/main" id="{D584B818-73B8-22FE-5635-36F576CEABCF}"/>
              </a:ext>
            </a:extLst>
          </p:cNvPr>
          <p:cNvSpPr>
            <a:spLocks noGrp="1"/>
          </p:cNvSpPr>
          <p:nvPr>
            <p:ph type="body" sz="quarter" idx="21" hasCustomPrompt="1"/>
          </p:nvPr>
        </p:nvSpPr>
        <p:spPr>
          <a:xfrm>
            <a:off x="8713782" y="4400389"/>
            <a:ext cx="2520475" cy="981075"/>
          </a:xfrm>
        </p:spPr>
        <p:txBody>
          <a:bodyPr>
            <a:noAutofit/>
          </a:bodyPr>
          <a:lstStyle>
            <a:lvl1pPr marL="0" indent="0">
              <a:lnSpc>
                <a:spcPct val="100000"/>
              </a:lnSpc>
              <a:buNone/>
              <a:defRPr sz="1400">
                <a:solidFill>
                  <a:srgbClr val="1B1B1B"/>
                </a:solidFill>
              </a:defRPr>
            </a:lvl1pPr>
          </a:lstStyle>
          <a:p>
            <a:r>
              <a:rPr lang="en-GB" dirty="0"/>
              <a:t>Insert sub copy here.</a:t>
            </a: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36AC4827-D56E-785B-690B-73B8B175B654}"/>
              </a:ext>
            </a:extLst>
          </p:cNvPr>
          <p:cNvPicPr>
            <a:picLocks noChangeAspect="1"/>
          </p:cNvPicPr>
          <p:nvPr userDrawn="1"/>
        </p:nvPicPr>
        <p:blipFill>
          <a:blip r:embed="rId2"/>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40103545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FAFAF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78478-1919-5D6C-4258-F79AF974B55F}"/>
              </a:ext>
            </a:extLst>
          </p:cNvPr>
          <p:cNvSpPr>
            <a:spLocks noGrp="1"/>
          </p:cNvSpPr>
          <p:nvPr>
            <p:ph type="title"/>
          </p:nvPr>
        </p:nvSpPr>
        <p:spPr>
          <a:xfrm>
            <a:off x="502920" y="437430"/>
            <a:ext cx="9131860" cy="478155"/>
          </a:xfrm>
        </p:spPr>
        <p:txBody>
          <a:bodyPr/>
          <a:lstStyle>
            <a:lvl1pPr>
              <a:defRPr>
                <a:solidFill>
                  <a:srgbClr val="1B1B1B"/>
                </a:solidFill>
              </a:defRPr>
            </a:lvl1pPr>
          </a:lstStyle>
          <a:p>
            <a:r>
              <a:rPr lang="en-US" dirty="0"/>
              <a:t>Click to edit Master title style</a:t>
            </a:r>
            <a:endParaRPr lang="en-GB" dirty="0"/>
          </a:p>
        </p:txBody>
      </p:sp>
      <p:sp>
        <p:nvSpPr>
          <p:cNvPr id="10" name="Text Placeholder 9">
            <a:extLst>
              <a:ext uri="{FF2B5EF4-FFF2-40B4-BE49-F238E27FC236}">
                <a16:creationId xmlns:a16="http://schemas.microsoft.com/office/drawing/2014/main" id="{67EF0D17-6E77-5CD3-16CD-26E3DFE760BE}"/>
              </a:ext>
            </a:extLst>
          </p:cNvPr>
          <p:cNvSpPr>
            <a:spLocks noGrp="1"/>
          </p:cNvSpPr>
          <p:nvPr>
            <p:ph type="body" sz="quarter" idx="15" hasCustomPrompt="1"/>
          </p:nvPr>
        </p:nvSpPr>
        <p:spPr>
          <a:xfrm>
            <a:off x="502920" y="4476750"/>
            <a:ext cx="2016443" cy="1820863"/>
          </a:xfrm>
        </p:spPr>
        <p:txBody>
          <a:bodyPr>
            <a:normAutofit/>
          </a:bodyPr>
          <a:lstStyle>
            <a:lvl1pPr>
              <a:defRPr sz="1800">
                <a:solidFill>
                  <a:srgbClr val="1B1B1B"/>
                </a:solidFill>
              </a:defRPr>
            </a:lvl1pPr>
          </a:lstStyle>
          <a:p>
            <a:pPr lvl="0"/>
            <a:r>
              <a:rPr lang="en-US" dirty="0"/>
              <a:t>Insert sub copy here.</a:t>
            </a:r>
          </a:p>
        </p:txBody>
      </p:sp>
      <p:sp>
        <p:nvSpPr>
          <p:cNvPr id="4" name="Content Placeholder 3">
            <a:extLst>
              <a:ext uri="{FF2B5EF4-FFF2-40B4-BE49-F238E27FC236}">
                <a16:creationId xmlns:a16="http://schemas.microsoft.com/office/drawing/2014/main" id="{1F4AC61D-0737-C0C9-30D4-8A8336BBFECD}"/>
              </a:ext>
            </a:extLst>
          </p:cNvPr>
          <p:cNvSpPr>
            <a:spLocks noGrp="1"/>
          </p:cNvSpPr>
          <p:nvPr>
            <p:ph sz="quarter" idx="10" hasCustomPrompt="1"/>
          </p:nvPr>
        </p:nvSpPr>
        <p:spPr>
          <a:xfrm>
            <a:off x="503238" y="1414463"/>
            <a:ext cx="2016125" cy="2735262"/>
          </a:xfrm>
        </p:spPr>
        <p:txBody>
          <a:bodyPr>
            <a:normAutofit/>
          </a:bodyPr>
          <a:lstStyle>
            <a:lvl1pPr>
              <a:defRPr sz="2000">
                <a:solidFill>
                  <a:srgbClr val="1B1B1B"/>
                </a:solidFill>
              </a:defRPr>
            </a:lvl1pPr>
          </a:lstStyle>
          <a:p>
            <a:pPr lvl="0"/>
            <a:r>
              <a:rPr lang="en-US" dirty="0"/>
              <a:t>Click to add content.</a:t>
            </a:r>
          </a:p>
        </p:txBody>
      </p:sp>
      <p:sp>
        <p:nvSpPr>
          <p:cNvPr id="11" name="Text Placeholder 9">
            <a:extLst>
              <a:ext uri="{FF2B5EF4-FFF2-40B4-BE49-F238E27FC236}">
                <a16:creationId xmlns:a16="http://schemas.microsoft.com/office/drawing/2014/main" id="{C0DA7482-F143-4CF0-A640-8ED13B307133}"/>
              </a:ext>
            </a:extLst>
          </p:cNvPr>
          <p:cNvSpPr>
            <a:spLocks noGrp="1"/>
          </p:cNvSpPr>
          <p:nvPr>
            <p:ph type="body" sz="quarter" idx="16" hasCustomPrompt="1"/>
          </p:nvPr>
        </p:nvSpPr>
        <p:spPr>
          <a:xfrm>
            <a:off x="2786362" y="4476749"/>
            <a:ext cx="2016443" cy="1820863"/>
          </a:xfrm>
        </p:spPr>
        <p:txBody>
          <a:bodyPr>
            <a:normAutofit/>
          </a:bodyPr>
          <a:lstStyle>
            <a:lvl1pPr>
              <a:defRPr sz="1800">
                <a:solidFill>
                  <a:srgbClr val="1B1B1B"/>
                </a:solidFill>
              </a:defRPr>
            </a:lvl1pPr>
          </a:lstStyle>
          <a:p>
            <a:pPr lvl="0"/>
            <a:r>
              <a:rPr lang="en-US" dirty="0"/>
              <a:t>Insert sub copy here.</a:t>
            </a:r>
          </a:p>
        </p:txBody>
      </p:sp>
      <p:sp>
        <p:nvSpPr>
          <p:cNvPr id="5" name="Content Placeholder 3">
            <a:extLst>
              <a:ext uri="{FF2B5EF4-FFF2-40B4-BE49-F238E27FC236}">
                <a16:creationId xmlns:a16="http://schemas.microsoft.com/office/drawing/2014/main" id="{014D15FD-6252-3E93-3DD8-F30CC7B3E50A}"/>
              </a:ext>
            </a:extLst>
          </p:cNvPr>
          <p:cNvSpPr>
            <a:spLocks noGrp="1"/>
          </p:cNvSpPr>
          <p:nvPr>
            <p:ph sz="quarter" idx="11" hasCustomPrompt="1"/>
          </p:nvPr>
        </p:nvSpPr>
        <p:spPr>
          <a:xfrm>
            <a:off x="2786362" y="1414463"/>
            <a:ext cx="2016125" cy="2735262"/>
          </a:xfrm>
        </p:spPr>
        <p:txBody>
          <a:bodyPr>
            <a:normAutofit/>
          </a:bodyPr>
          <a:lstStyle>
            <a:lvl1pPr>
              <a:defRPr sz="2000">
                <a:solidFill>
                  <a:srgbClr val="1B1B1B"/>
                </a:solidFill>
              </a:defRPr>
            </a:lvl1pPr>
          </a:lstStyle>
          <a:p>
            <a:pPr lvl="0"/>
            <a:r>
              <a:rPr lang="en-US" dirty="0"/>
              <a:t>Click to add content.</a:t>
            </a:r>
          </a:p>
        </p:txBody>
      </p:sp>
      <p:sp>
        <p:nvSpPr>
          <p:cNvPr id="12" name="Text Placeholder 9">
            <a:extLst>
              <a:ext uri="{FF2B5EF4-FFF2-40B4-BE49-F238E27FC236}">
                <a16:creationId xmlns:a16="http://schemas.microsoft.com/office/drawing/2014/main" id="{CEC4DD6B-270E-A956-B33E-1F6D23A2BE4C}"/>
              </a:ext>
            </a:extLst>
          </p:cNvPr>
          <p:cNvSpPr>
            <a:spLocks noGrp="1"/>
          </p:cNvSpPr>
          <p:nvPr>
            <p:ph type="body" sz="quarter" idx="17" hasCustomPrompt="1"/>
          </p:nvPr>
        </p:nvSpPr>
        <p:spPr>
          <a:xfrm>
            <a:off x="5069168" y="4476748"/>
            <a:ext cx="2016443" cy="1820863"/>
          </a:xfrm>
        </p:spPr>
        <p:txBody>
          <a:bodyPr>
            <a:normAutofit/>
          </a:bodyPr>
          <a:lstStyle>
            <a:lvl1pPr>
              <a:defRPr sz="1800">
                <a:solidFill>
                  <a:srgbClr val="1B1B1B"/>
                </a:solidFill>
              </a:defRPr>
            </a:lvl1pPr>
          </a:lstStyle>
          <a:p>
            <a:pPr lvl="0"/>
            <a:r>
              <a:rPr lang="en-US" dirty="0"/>
              <a:t>Insert sub copy here.</a:t>
            </a:r>
          </a:p>
        </p:txBody>
      </p:sp>
      <p:sp>
        <p:nvSpPr>
          <p:cNvPr id="6" name="Content Placeholder 3">
            <a:extLst>
              <a:ext uri="{FF2B5EF4-FFF2-40B4-BE49-F238E27FC236}">
                <a16:creationId xmlns:a16="http://schemas.microsoft.com/office/drawing/2014/main" id="{17ED866F-E066-DC3E-A47D-2AE5AE2717FD}"/>
              </a:ext>
            </a:extLst>
          </p:cNvPr>
          <p:cNvSpPr>
            <a:spLocks noGrp="1"/>
          </p:cNvSpPr>
          <p:nvPr>
            <p:ph sz="quarter" idx="12" hasCustomPrompt="1"/>
          </p:nvPr>
        </p:nvSpPr>
        <p:spPr>
          <a:xfrm>
            <a:off x="5069486" y="1414463"/>
            <a:ext cx="2016125" cy="2735262"/>
          </a:xfrm>
        </p:spPr>
        <p:txBody>
          <a:bodyPr>
            <a:normAutofit/>
          </a:bodyPr>
          <a:lstStyle>
            <a:lvl1pPr>
              <a:defRPr sz="2000">
                <a:solidFill>
                  <a:srgbClr val="1B1B1B"/>
                </a:solidFill>
              </a:defRPr>
            </a:lvl1pPr>
          </a:lstStyle>
          <a:p>
            <a:pPr lvl="0"/>
            <a:r>
              <a:rPr lang="en-US" dirty="0"/>
              <a:t>Click to add content.</a:t>
            </a:r>
          </a:p>
        </p:txBody>
      </p:sp>
      <p:sp>
        <p:nvSpPr>
          <p:cNvPr id="13" name="Text Placeholder 9">
            <a:extLst>
              <a:ext uri="{FF2B5EF4-FFF2-40B4-BE49-F238E27FC236}">
                <a16:creationId xmlns:a16="http://schemas.microsoft.com/office/drawing/2014/main" id="{A7C7672F-9B2A-41CB-D9DA-0CDAE57CA77C}"/>
              </a:ext>
            </a:extLst>
          </p:cNvPr>
          <p:cNvSpPr>
            <a:spLocks noGrp="1"/>
          </p:cNvSpPr>
          <p:nvPr>
            <p:ph type="body" sz="quarter" idx="18" hasCustomPrompt="1"/>
          </p:nvPr>
        </p:nvSpPr>
        <p:spPr>
          <a:xfrm>
            <a:off x="7351974" y="4501593"/>
            <a:ext cx="2016443" cy="1820863"/>
          </a:xfrm>
        </p:spPr>
        <p:txBody>
          <a:bodyPr>
            <a:normAutofit/>
          </a:bodyPr>
          <a:lstStyle>
            <a:lvl1pPr>
              <a:defRPr sz="1800">
                <a:solidFill>
                  <a:srgbClr val="1B1B1B"/>
                </a:solidFill>
              </a:defRPr>
            </a:lvl1pPr>
          </a:lstStyle>
          <a:p>
            <a:pPr lvl="0"/>
            <a:r>
              <a:rPr lang="en-US" dirty="0"/>
              <a:t>Insert sub copy here.</a:t>
            </a:r>
          </a:p>
        </p:txBody>
      </p:sp>
      <p:sp>
        <p:nvSpPr>
          <p:cNvPr id="7" name="Content Placeholder 3">
            <a:extLst>
              <a:ext uri="{FF2B5EF4-FFF2-40B4-BE49-F238E27FC236}">
                <a16:creationId xmlns:a16="http://schemas.microsoft.com/office/drawing/2014/main" id="{88A1A463-707F-0C2B-51E7-42B1EFCC66BD}"/>
              </a:ext>
            </a:extLst>
          </p:cNvPr>
          <p:cNvSpPr>
            <a:spLocks noGrp="1"/>
          </p:cNvSpPr>
          <p:nvPr>
            <p:ph sz="quarter" idx="13" hasCustomPrompt="1"/>
          </p:nvPr>
        </p:nvSpPr>
        <p:spPr>
          <a:xfrm>
            <a:off x="7352610" y="1414463"/>
            <a:ext cx="2016125" cy="2735262"/>
          </a:xfrm>
        </p:spPr>
        <p:txBody>
          <a:bodyPr>
            <a:normAutofit/>
          </a:bodyPr>
          <a:lstStyle>
            <a:lvl1pPr>
              <a:defRPr sz="2000">
                <a:solidFill>
                  <a:srgbClr val="1B1B1B"/>
                </a:solidFill>
              </a:defRPr>
            </a:lvl1pPr>
          </a:lstStyle>
          <a:p>
            <a:pPr lvl="0"/>
            <a:r>
              <a:rPr lang="en-US" dirty="0"/>
              <a:t>Click to add content.</a:t>
            </a:r>
          </a:p>
        </p:txBody>
      </p:sp>
      <p:sp>
        <p:nvSpPr>
          <p:cNvPr id="14" name="Text Placeholder 9">
            <a:extLst>
              <a:ext uri="{FF2B5EF4-FFF2-40B4-BE49-F238E27FC236}">
                <a16:creationId xmlns:a16="http://schemas.microsoft.com/office/drawing/2014/main" id="{9E98F672-341A-E719-698B-C352A2841172}"/>
              </a:ext>
            </a:extLst>
          </p:cNvPr>
          <p:cNvSpPr>
            <a:spLocks noGrp="1"/>
          </p:cNvSpPr>
          <p:nvPr>
            <p:ph type="body" sz="quarter" idx="19" hasCustomPrompt="1"/>
          </p:nvPr>
        </p:nvSpPr>
        <p:spPr>
          <a:xfrm>
            <a:off x="9634780" y="4476748"/>
            <a:ext cx="2016443" cy="1820863"/>
          </a:xfrm>
        </p:spPr>
        <p:txBody>
          <a:bodyPr>
            <a:normAutofit/>
          </a:bodyPr>
          <a:lstStyle>
            <a:lvl1pPr>
              <a:defRPr sz="1800">
                <a:solidFill>
                  <a:srgbClr val="1B1B1B"/>
                </a:solidFill>
              </a:defRPr>
            </a:lvl1pPr>
          </a:lstStyle>
          <a:p>
            <a:pPr lvl="0"/>
            <a:r>
              <a:rPr lang="en-US" dirty="0"/>
              <a:t>Insert sub copy here.</a:t>
            </a:r>
          </a:p>
        </p:txBody>
      </p:sp>
      <p:sp>
        <p:nvSpPr>
          <p:cNvPr id="8" name="Content Placeholder 3">
            <a:extLst>
              <a:ext uri="{FF2B5EF4-FFF2-40B4-BE49-F238E27FC236}">
                <a16:creationId xmlns:a16="http://schemas.microsoft.com/office/drawing/2014/main" id="{AAEDD792-5A25-F5EA-63B0-789E122E11B6}"/>
              </a:ext>
            </a:extLst>
          </p:cNvPr>
          <p:cNvSpPr>
            <a:spLocks noGrp="1"/>
          </p:cNvSpPr>
          <p:nvPr>
            <p:ph sz="quarter" idx="14" hasCustomPrompt="1"/>
          </p:nvPr>
        </p:nvSpPr>
        <p:spPr>
          <a:xfrm>
            <a:off x="9635734" y="1414463"/>
            <a:ext cx="2016125" cy="2735262"/>
          </a:xfrm>
        </p:spPr>
        <p:txBody>
          <a:bodyPr>
            <a:normAutofit/>
          </a:bodyPr>
          <a:lstStyle>
            <a:lvl1pPr>
              <a:defRPr sz="2000">
                <a:solidFill>
                  <a:srgbClr val="1B1B1B"/>
                </a:solidFill>
              </a:defRPr>
            </a:lvl1pPr>
          </a:lstStyle>
          <a:p>
            <a:pPr lvl="0"/>
            <a:r>
              <a:rPr lang="en-US" dirty="0"/>
              <a:t>Click to add content.</a:t>
            </a:r>
          </a:p>
        </p:txBody>
      </p:sp>
      <p:pic>
        <p:nvPicPr>
          <p:cNvPr id="15" name="Picture 14" descr="A black background with a black square&#10;&#10;Description automatically generated with medium confidence">
            <a:extLst>
              <a:ext uri="{FF2B5EF4-FFF2-40B4-BE49-F238E27FC236}">
                <a16:creationId xmlns:a16="http://schemas.microsoft.com/office/drawing/2014/main" id="{CC866F15-7594-6E59-1ECC-4CEC6A943632}"/>
              </a:ext>
            </a:extLst>
          </p:cNvPr>
          <p:cNvPicPr>
            <a:picLocks noChangeAspect="1"/>
          </p:cNvPicPr>
          <p:nvPr userDrawn="1"/>
        </p:nvPicPr>
        <p:blipFill>
          <a:blip r:embed="rId2"/>
          <a:stretch>
            <a:fillRect/>
          </a:stretch>
        </p:blipFill>
        <p:spPr>
          <a:xfrm>
            <a:off x="9869577" y="519996"/>
            <a:ext cx="1954059" cy="487304"/>
          </a:xfrm>
          <a:prstGeom prst="rect">
            <a:avLst/>
          </a:prstGeom>
        </p:spPr>
      </p:pic>
    </p:spTree>
    <p:extLst>
      <p:ext uri="{BB962C8B-B14F-4D97-AF65-F5344CB8AC3E}">
        <p14:creationId xmlns:p14="http://schemas.microsoft.com/office/powerpoint/2010/main" val="298797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6D2C9649-E817-6113-49C1-5EBD81E09935}"/>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dirty="0"/>
              <a:t>Insert headline here.</a:t>
            </a:r>
            <a:endParaRPr lang="en-US" dirty="0"/>
          </a:p>
        </p:txBody>
      </p:sp>
      <p:sp>
        <p:nvSpPr>
          <p:cNvPr id="9" name="3. Content Placeholder">
            <a:extLst>
              <a:ext uri="{FF2B5EF4-FFF2-40B4-BE49-F238E27FC236}">
                <a16:creationId xmlns:a16="http://schemas.microsoft.com/office/drawing/2014/main" id="{B5A082DC-9190-CE12-A89B-DEAF24BD59FB}"/>
              </a:ext>
            </a:extLst>
          </p:cNvPr>
          <p:cNvSpPr>
            <a:spLocks noGrp="1"/>
          </p:cNvSpPr>
          <p:nvPr>
            <p:ph sz="half" idx="1"/>
          </p:nvPr>
        </p:nvSpPr>
        <p:spPr>
          <a:xfrm>
            <a:off x="502920" y="1310641"/>
            <a:ext cx="10515600" cy="4378960"/>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3" name="Picture 2" descr="A black background with a black square&#10;&#10;Description automatically generated with medium confidence">
            <a:extLst>
              <a:ext uri="{FF2B5EF4-FFF2-40B4-BE49-F238E27FC236}">
                <a16:creationId xmlns:a16="http://schemas.microsoft.com/office/drawing/2014/main" id="{C2085196-6F0E-5274-2574-8594260F4176}"/>
              </a:ext>
            </a:extLst>
          </p:cNvPr>
          <p:cNvPicPr>
            <a:picLocks noChangeAspect="1"/>
          </p:cNvPicPr>
          <p:nvPr userDrawn="1"/>
        </p:nvPicPr>
        <p:blipFill>
          <a:blip r:embed="rId2"/>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18025057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8053EF19-8D24-481D-0BDA-F79A2035DF33}"/>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dirty="0"/>
              <a:t>Insert headline here.</a:t>
            </a:r>
            <a:endParaRPr lang="en-US" dirty="0"/>
          </a:p>
        </p:txBody>
      </p:sp>
      <p:sp>
        <p:nvSpPr>
          <p:cNvPr id="17" name="3. Content Placeholder (1)">
            <a:extLst>
              <a:ext uri="{FF2B5EF4-FFF2-40B4-BE49-F238E27FC236}">
                <a16:creationId xmlns:a16="http://schemas.microsoft.com/office/drawing/2014/main" id="{11254375-EF80-738D-E998-C0B2F39CB8FE}"/>
              </a:ext>
            </a:extLst>
          </p:cNvPr>
          <p:cNvSpPr>
            <a:spLocks noGrp="1"/>
          </p:cNvSpPr>
          <p:nvPr>
            <p:ph sz="half" idx="1"/>
          </p:nvPr>
        </p:nvSpPr>
        <p:spPr>
          <a:xfrm>
            <a:off x="502920" y="1310641"/>
            <a:ext cx="5181600" cy="4378959"/>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4. Content Placeholder (2)">
            <a:extLst>
              <a:ext uri="{FF2B5EF4-FFF2-40B4-BE49-F238E27FC236}">
                <a16:creationId xmlns:a16="http://schemas.microsoft.com/office/drawing/2014/main" id="{084CCB2F-26F1-E1B8-5561-263F115EB15F}"/>
              </a:ext>
            </a:extLst>
          </p:cNvPr>
          <p:cNvSpPr>
            <a:spLocks noGrp="1"/>
          </p:cNvSpPr>
          <p:nvPr>
            <p:ph sz="half" idx="2"/>
          </p:nvPr>
        </p:nvSpPr>
        <p:spPr>
          <a:xfrm>
            <a:off x="5836920" y="1310641"/>
            <a:ext cx="5181600" cy="4378959"/>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3" name="Picture 2" descr="A black background with a black square&#10;&#10;Description automatically generated with medium confidence">
            <a:extLst>
              <a:ext uri="{FF2B5EF4-FFF2-40B4-BE49-F238E27FC236}">
                <a16:creationId xmlns:a16="http://schemas.microsoft.com/office/drawing/2014/main" id="{A517CE37-381F-3FD9-96CB-F3D35B32BD50}"/>
              </a:ext>
            </a:extLst>
          </p:cNvPr>
          <p:cNvPicPr>
            <a:picLocks noChangeAspect="1"/>
          </p:cNvPicPr>
          <p:nvPr userDrawn="1"/>
        </p:nvPicPr>
        <p:blipFill>
          <a:blip r:embed="rId2"/>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334724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6D2C9649-E817-6113-49C1-5EBD81E09935}"/>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dirty="0"/>
              <a:t>Insert headline here.</a:t>
            </a:r>
            <a:endParaRPr lang="en-US" dirty="0"/>
          </a:p>
        </p:txBody>
      </p:sp>
      <p:sp>
        <p:nvSpPr>
          <p:cNvPr id="9" name="3. Content Placeholder">
            <a:extLst>
              <a:ext uri="{FF2B5EF4-FFF2-40B4-BE49-F238E27FC236}">
                <a16:creationId xmlns:a16="http://schemas.microsoft.com/office/drawing/2014/main" id="{B5A082DC-9190-CE12-A89B-DEAF24BD59FB}"/>
              </a:ext>
            </a:extLst>
          </p:cNvPr>
          <p:cNvSpPr>
            <a:spLocks noGrp="1"/>
          </p:cNvSpPr>
          <p:nvPr>
            <p:ph sz="half" idx="1"/>
          </p:nvPr>
        </p:nvSpPr>
        <p:spPr>
          <a:xfrm>
            <a:off x="502920" y="1310641"/>
            <a:ext cx="10515600" cy="4378960"/>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4" name="Picture 3" descr="A black background with a black square&#10;&#10;Description automatically generated with medium confidence">
            <a:extLst>
              <a:ext uri="{FF2B5EF4-FFF2-40B4-BE49-F238E27FC236}">
                <a16:creationId xmlns:a16="http://schemas.microsoft.com/office/drawing/2014/main" id="{96DC3F04-8BBA-0785-458A-2A7116D5CC5D}"/>
              </a:ext>
            </a:extLst>
          </p:cNvPr>
          <p:cNvPicPr>
            <a:picLocks noChangeAspect="1"/>
          </p:cNvPicPr>
          <p:nvPr userDrawn="1"/>
        </p:nvPicPr>
        <p:blipFill>
          <a:blip r:embed="rId2"/>
          <a:stretch>
            <a:fillRect/>
          </a:stretch>
        </p:blipFill>
        <p:spPr>
          <a:xfrm>
            <a:off x="9735021" y="5827395"/>
            <a:ext cx="1954059" cy="487304"/>
          </a:xfrm>
          <a:prstGeom prst="rect">
            <a:avLst/>
          </a:prstGeom>
        </p:spPr>
      </p:pic>
    </p:spTree>
    <p:extLst>
      <p:ext uri="{BB962C8B-B14F-4D97-AF65-F5344CB8AC3E}">
        <p14:creationId xmlns:p14="http://schemas.microsoft.com/office/powerpoint/2010/main" val="1119100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wo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8053EF19-8D24-481D-0BDA-F79A2035DF33}"/>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dirty="0"/>
              <a:t>Insert headline here.</a:t>
            </a:r>
            <a:endParaRPr lang="en-US" dirty="0"/>
          </a:p>
        </p:txBody>
      </p:sp>
      <p:sp>
        <p:nvSpPr>
          <p:cNvPr id="17" name="3. Content Placeholder (1)">
            <a:extLst>
              <a:ext uri="{FF2B5EF4-FFF2-40B4-BE49-F238E27FC236}">
                <a16:creationId xmlns:a16="http://schemas.microsoft.com/office/drawing/2014/main" id="{11254375-EF80-738D-E998-C0B2F39CB8FE}"/>
              </a:ext>
            </a:extLst>
          </p:cNvPr>
          <p:cNvSpPr>
            <a:spLocks noGrp="1"/>
          </p:cNvSpPr>
          <p:nvPr>
            <p:ph sz="half" idx="1"/>
          </p:nvPr>
        </p:nvSpPr>
        <p:spPr>
          <a:xfrm>
            <a:off x="502920" y="1310641"/>
            <a:ext cx="5181600" cy="4378959"/>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4. Content Placeholder (2)">
            <a:extLst>
              <a:ext uri="{FF2B5EF4-FFF2-40B4-BE49-F238E27FC236}">
                <a16:creationId xmlns:a16="http://schemas.microsoft.com/office/drawing/2014/main" id="{084CCB2F-26F1-E1B8-5561-263F115EB15F}"/>
              </a:ext>
            </a:extLst>
          </p:cNvPr>
          <p:cNvSpPr>
            <a:spLocks noGrp="1"/>
          </p:cNvSpPr>
          <p:nvPr>
            <p:ph sz="half" idx="2"/>
          </p:nvPr>
        </p:nvSpPr>
        <p:spPr>
          <a:xfrm>
            <a:off x="5836920" y="1310641"/>
            <a:ext cx="5181600" cy="4378959"/>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black background with a black square&#10;&#10;Description automatically generated with medium confidence">
            <a:extLst>
              <a:ext uri="{FF2B5EF4-FFF2-40B4-BE49-F238E27FC236}">
                <a16:creationId xmlns:a16="http://schemas.microsoft.com/office/drawing/2014/main" id="{25A08B27-4FCD-D887-21E3-71B416AADE54}"/>
              </a:ext>
            </a:extLst>
          </p:cNvPr>
          <p:cNvPicPr>
            <a:picLocks noChangeAspect="1"/>
          </p:cNvPicPr>
          <p:nvPr userDrawn="1"/>
        </p:nvPicPr>
        <p:blipFill>
          <a:blip r:embed="rId2"/>
          <a:stretch>
            <a:fillRect/>
          </a:stretch>
        </p:blipFill>
        <p:spPr>
          <a:xfrm>
            <a:off x="9735021" y="5827395"/>
            <a:ext cx="1954059" cy="487304"/>
          </a:xfrm>
          <a:prstGeom prst="rect">
            <a:avLst/>
          </a:prstGeom>
        </p:spPr>
      </p:pic>
    </p:spTree>
    <p:extLst>
      <p:ext uri="{BB962C8B-B14F-4D97-AF65-F5344CB8AC3E}">
        <p14:creationId xmlns:p14="http://schemas.microsoft.com/office/powerpoint/2010/main" val="668885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ght Divider Slide - 1">
    <p:bg>
      <p:bgPr>
        <a:solidFill>
          <a:srgbClr val="FAFAFA"/>
        </a:solidFill>
        <a:effectLst/>
      </p:bgPr>
    </p:bg>
    <p:spTree>
      <p:nvGrpSpPr>
        <p:cNvPr id="1" name=""/>
        <p:cNvGrpSpPr/>
        <p:nvPr/>
      </p:nvGrpSpPr>
      <p:grpSpPr>
        <a:xfrm>
          <a:off x="0" y="0"/>
          <a:ext cx="0" cy="0"/>
          <a:chOff x="0" y="0"/>
          <a:chExt cx="0" cy="0"/>
        </a:xfrm>
      </p:grpSpPr>
      <p:sp>
        <p:nvSpPr>
          <p:cNvPr id="2" name="1. Title Placeholder">
            <a:extLst>
              <a:ext uri="{FF2B5EF4-FFF2-40B4-BE49-F238E27FC236}">
                <a16:creationId xmlns:a16="http://schemas.microsoft.com/office/drawing/2014/main" id="{4D8642A1-7E6D-B42F-7749-8DC80C6DEDA2}"/>
              </a:ext>
            </a:extLst>
          </p:cNvPr>
          <p:cNvSpPr>
            <a:spLocks noGrp="1"/>
          </p:cNvSpPr>
          <p:nvPr>
            <p:ph type="ctrTitle" hasCustomPrompt="1"/>
          </p:nvPr>
        </p:nvSpPr>
        <p:spPr>
          <a:xfrm>
            <a:off x="406400" y="754224"/>
            <a:ext cx="6520180" cy="976045"/>
          </a:xfrm>
          <a:prstGeom prst="rect">
            <a:avLst/>
          </a:prstGeom>
        </p:spPr>
        <p:txBody>
          <a:bodyPr anchor="b"/>
          <a:lstStyle>
            <a:lvl1pPr algn="l">
              <a:lnSpc>
                <a:spcPts val="5400"/>
              </a:lnSpc>
              <a:defRPr sz="6000">
                <a:solidFill>
                  <a:srgbClr val="1B1B1B"/>
                </a:solidFill>
              </a:defRPr>
            </a:lvl1pPr>
          </a:lstStyle>
          <a:p>
            <a:r>
              <a:rPr lang="en-GB" dirty="0"/>
              <a:t>Insert headline here.</a:t>
            </a:r>
            <a:endParaRPr lang="en-US" dirty="0"/>
          </a:p>
        </p:txBody>
      </p:sp>
      <p:sp>
        <p:nvSpPr>
          <p:cNvPr id="4" name="2. Subtitle Placeholder">
            <a:extLst>
              <a:ext uri="{FF2B5EF4-FFF2-40B4-BE49-F238E27FC236}">
                <a16:creationId xmlns:a16="http://schemas.microsoft.com/office/drawing/2014/main" id="{798414E1-64D1-96D6-D06F-F94F3202CC59}"/>
              </a:ext>
            </a:extLst>
          </p:cNvPr>
          <p:cNvSpPr>
            <a:spLocks noGrp="1"/>
          </p:cNvSpPr>
          <p:nvPr>
            <p:ph type="subTitle" idx="1" hasCustomPrompt="1"/>
          </p:nvPr>
        </p:nvSpPr>
        <p:spPr>
          <a:xfrm>
            <a:off x="406400" y="2059593"/>
            <a:ext cx="6353996" cy="1369407"/>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
        <p:nvSpPr>
          <p:cNvPr id="5" name="3. Picture Placeholder">
            <a:extLst>
              <a:ext uri="{FF2B5EF4-FFF2-40B4-BE49-F238E27FC236}">
                <a16:creationId xmlns:a16="http://schemas.microsoft.com/office/drawing/2014/main" id="{C4BE638E-576F-FF68-6661-2065A7520713}"/>
              </a:ext>
            </a:extLst>
          </p:cNvPr>
          <p:cNvSpPr>
            <a:spLocks noGrp="1"/>
          </p:cNvSpPr>
          <p:nvPr>
            <p:ph type="pic" sz="quarter" idx="10"/>
          </p:nvPr>
        </p:nvSpPr>
        <p:spPr>
          <a:xfrm>
            <a:off x="0" y="3852863"/>
            <a:ext cx="12192000" cy="3005137"/>
          </a:xfrm>
        </p:spPr>
        <p:txBody>
          <a:bodyPr/>
          <a:lstStyle>
            <a:lvl1pPr>
              <a:defRPr>
                <a:solidFill>
                  <a:srgbClr val="1B1B1B"/>
                </a:solidFill>
              </a:defRPr>
            </a:lvl1pPr>
          </a:lstStyle>
          <a:p>
            <a:endParaRPr lang="en-US" dirty="0"/>
          </a:p>
        </p:txBody>
      </p:sp>
      <p:pic>
        <p:nvPicPr>
          <p:cNvPr id="6" name="Picture 5" descr="A black background with a black square&#10;&#10;Description automatically generated with medium confidence">
            <a:extLst>
              <a:ext uri="{FF2B5EF4-FFF2-40B4-BE49-F238E27FC236}">
                <a16:creationId xmlns:a16="http://schemas.microsoft.com/office/drawing/2014/main" id="{9E76A172-0120-5491-60E8-988074C1EB70}"/>
              </a:ext>
            </a:extLst>
          </p:cNvPr>
          <p:cNvPicPr>
            <a:picLocks noChangeAspect="1"/>
          </p:cNvPicPr>
          <p:nvPr userDrawn="1"/>
        </p:nvPicPr>
        <p:blipFill>
          <a:blip r:embed="rId2"/>
          <a:stretch>
            <a:fillRect/>
          </a:stretch>
        </p:blipFill>
        <p:spPr>
          <a:xfrm>
            <a:off x="9735021" y="754942"/>
            <a:ext cx="1954059" cy="487304"/>
          </a:xfrm>
          <a:prstGeom prst="rect">
            <a:avLst/>
          </a:prstGeom>
        </p:spPr>
      </p:pic>
    </p:spTree>
    <p:extLst>
      <p:ext uri="{BB962C8B-B14F-4D97-AF65-F5344CB8AC3E}">
        <p14:creationId xmlns:p14="http://schemas.microsoft.com/office/powerpoint/2010/main" val="1567527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ight Divider Slide - 2">
    <p:bg>
      <p:bgPr>
        <a:solidFill>
          <a:srgbClr val="FAFAFA"/>
        </a:solidFill>
        <a:effectLst/>
      </p:bgPr>
    </p:bg>
    <p:spTree>
      <p:nvGrpSpPr>
        <p:cNvPr id="1" name=""/>
        <p:cNvGrpSpPr/>
        <p:nvPr/>
      </p:nvGrpSpPr>
      <p:grpSpPr>
        <a:xfrm>
          <a:off x="0" y="0"/>
          <a:ext cx="0" cy="0"/>
          <a:chOff x="0" y="0"/>
          <a:chExt cx="0" cy="0"/>
        </a:xfrm>
      </p:grpSpPr>
      <p:sp>
        <p:nvSpPr>
          <p:cNvPr id="6" name="1. Title Placeholder">
            <a:extLst>
              <a:ext uri="{FF2B5EF4-FFF2-40B4-BE49-F238E27FC236}">
                <a16:creationId xmlns:a16="http://schemas.microsoft.com/office/drawing/2014/main" id="{DC759DBE-3BA0-9E84-5596-2AD69AA128D4}"/>
              </a:ext>
            </a:extLst>
          </p:cNvPr>
          <p:cNvSpPr>
            <a:spLocks noGrp="1"/>
          </p:cNvSpPr>
          <p:nvPr>
            <p:ph type="ctrTitle" hasCustomPrompt="1"/>
          </p:nvPr>
        </p:nvSpPr>
        <p:spPr>
          <a:xfrm>
            <a:off x="406400" y="1603450"/>
            <a:ext cx="5377951" cy="1680537"/>
          </a:xfrm>
          <a:prstGeom prst="rect">
            <a:avLst/>
          </a:prstGeom>
        </p:spPr>
        <p:txBody>
          <a:bodyPr anchor="b"/>
          <a:lstStyle>
            <a:lvl1pPr algn="l">
              <a:lnSpc>
                <a:spcPts val="5400"/>
              </a:lnSpc>
              <a:defRPr sz="6000">
                <a:solidFill>
                  <a:srgbClr val="1B1B1B"/>
                </a:solidFill>
              </a:defRPr>
            </a:lvl1pPr>
          </a:lstStyle>
          <a:p>
            <a:r>
              <a:rPr lang="en-GB" dirty="0"/>
              <a:t>Insert </a:t>
            </a:r>
            <a:br>
              <a:rPr lang="en-GB" dirty="0"/>
            </a:br>
            <a:r>
              <a:rPr lang="en-GB" dirty="0"/>
              <a:t>headline here.</a:t>
            </a:r>
            <a:endParaRPr lang="en-US" dirty="0"/>
          </a:p>
        </p:txBody>
      </p:sp>
      <p:sp>
        <p:nvSpPr>
          <p:cNvPr id="7" name="2. Subtitle Placeholder">
            <a:extLst>
              <a:ext uri="{FF2B5EF4-FFF2-40B4-BE49-F238E27FC236}">
                <a16:creationId xmlns:a16="http://schemas.microsoft.com/office/drawing/2014/main" id="{02A192BC-C9DB-F0AB-B1DE-03D15E5A8739}"/>
              </a:ext>
            </a:extLst>
          </p:cNvPr>
          <p:cNvSpPr>
            <a:spLocks noGrp="1"/>
          </p:cNvSpPr>
          <p:nvPr>
            <p:ph type="subTitle" idx="1" hasCustomPrompt="1"/>
          </p:nvPr>
        </p:nvSpPr>
        <p:spPr>
          <a:xfrm>
            <a:off x="406400" y="3707702"/>
            <a:ext cx="5377951" cy="1655762"/>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
        <p:nvSpPr>
          <p:cNvPr id="5" name="3. Picture Placeholder">
            <a:extLst>
              <a:ext uri="{FF2B5EF4-FFF2-40B4-BE49-F238E27FC236}">
                <a16:creationId xmlns:a16="http://schemas.microsoft.com/office/drawing/2014/main" id="{C4BE638E-576F-FF68-6661-2065A7520713}"/>
              </a:ext>
            </a:extLst>
          </p:cNvPr>
          <p:cNvSpPr>
            <a:spLocks noGrp="1"/>
          </p:cNvSpPr>
          <p:nvPr>
            <p:ph type="pic" sz="quarter" idx="10"/>
          </p:nvPr>
        </p:nvSpPr>
        <p:spPr>
          <a:xfrm>
            <a:off x="6407650" y="1"/>
            <a:ext cx="5784349" cy="6858000"/>
          </a:xfrm>
        </p:spPr>
        <p:txBody>
          <a:bodyPr/>
          <a:lstStyle>
            <a:lvl1pPr>
              <a:defRPr>
                <a:solidFill>
                  <a:srgbClr val="1B1B1B"/>
                </a:solidFill>
              </a:defRPr>
            </a:lvl1pPr>
          </a:lstStyle>
          <a:p>
            <a:endParaRPr lang="en-US" dirty="0"/>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C28641C-5551-16DE-84DF-E1489E73B09D}"/>
              </a:ext>
            </a:extLst>
          </p:cNvPr>
          <p:cNvPicPr>
            <a:picLocks noChangeAspect="1"/>
          </p:cNvPicPr>
          <p:nvPr userDrawn="1"/>
        </p:nvPicPr>
        <p:blipFill>
          <a:blip r:embed="rId2"/>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3607143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ight Divider Slide - 3">
    <p:bg>
      <p:bgPr>
        <a:solidFill>
          <a:srgbClr val="FAFAFA"/>
        </a:solidFill>
        <a:effectLst/>
      </p:bgPr>
    </p:bg>
    <p:spTree>
      <p:nvGrpSpPr>
        <p:cNvPr id="1" name=""/>
        <p:cNvGrpSpPr/>
        <p:nvPr/>
      </p:nvGrpSpPr>
      <p:grpSpPr>
        <a:xfrm>
          <a:off x="0" y="0"/>
          <a:ext cx="0" cy="0"/>
          <a:chOff x="0" y="0"/>
          <a:chExt cx="0" cy="0"/>
        </a:xfrm>
      </p:grpSpPr>
      <p:sp>
        <p:nvSpPr>
          <p:cNvPr id="3" name="1. Title Placeholder">
            <a:extLst>
              <a:ext uri="{FF2B5EF4-FFF2-40B4-BE49-F238E27FC236}">
                <a16:creationId xmlns:a16="http://schemas.microsoft.com/office/drawing/2014/main" id="{B7F235D6-4347-D7AC-BFE0-1EA4849BA5F6}"/>
              </a:ext>
            </a:extLst>
          </p:cNvPr>
          <p:cNvSpPr>
            <a:spLocks noGrp="1"/>
          </p:cNvSpPr>
          <p:nvPr>
            <p:ph type="ctrTitle" hasCustomPrompt="1"/>
          </p:nvPr>
        </p:nvSpPr>
        <p:spPr>
          <a:xfrm>
            <a:off x="6407653" y="1603450"/>
            <a:ext cx="5377951" cy="1680537"/>
          </a:xfrm>
          <a:prstGeom prst="rect">
            <a:avLst/>
          </a:prstGeom>
        </p:spPr>
        <p:txBody>
          <a:bodyPr anchor="b"/>
          <a:lstStyle>
            <a:lvl1pPr algn="l">
              <a:lnSpc>
                <a:spcPts val="5400"/>
              </a:lnSpc>
              <a:defRPr sz="6000">
                <a:solidFill>
                  <a:srgbClr val="1B1B1B"/>
                </a:solidFill>
              </a:defRPr>
            </a:lvl1pPr>
          </a:lstStyle>
          <a:p>
            <a:r>
              <a:rPr lang="en-GB" dirty="0"/>
              <a:t>Insert </a:t>
            </a:r>
            <a:br>
              <a:rPr lang="en-GB" dirty="0"/>
            </a:br>
            <a:r>
              <a:rPr lang="en-GB" dirty="0"/>
              <a:t>title here.</a:t>
            </a:r>
            <a:endParaRPr lang="en-US" dirty="0"/>
          </a:p>
        </p:txBody>
      </p:sp>
      <p:sp>
        <p:nvSpPr>
          <p:cNvPr id="8" name="2. Subtitle Placeholder">
            <a:extLst>
              <a:ext uri="{FF2B5EF4-FFF2-40B4-BE49-F238E27FC236}">
                <a16:creationId xmlns:a16="http://schemas.microsoft.com/office/drawing/2014/main" id="{F1BF5AB1-F146-83EF-D63E-DD9EA52569A8}"/>
              </a:ext>
            </a:extLst>
          </p:cNvPr>
          <p:cNvSpPr>
            <a:spLocks noGrp="1"/>
          </p:cNvSpPr>
          <p:nvPr>
            <p:ph type="subTitle" idx="1" hasCustomPrompt="1"/>
          </p:nvPr>
        </p:nvSpPr>
        <p:spPr>
          <a:xfrm>
            <a:off x="6407653" y="3707702"/>
            <a:ext cx="5377951" cy="1655762"/>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Insert sub copy here.</a:t>
            </a:r>
            <a:endParaRPr lang="en-US" dirty="0"/>
          </a:p>
        </p:txBody>
      </p:sp>
      <p:sp>
        <p:nvSpPr>
          <p:cNvPr id="5" name="3. Picture Placeholder">
            <a:extLst>
              <a:ext uri="{FF2B5EF4-FFF2-40B4-BE49-F238E27FC236}">
                <a16:creationId xmlns:a16="http://schemas.microsoft.com/office/drawing/2014/main" id="{C4BE638E-576F-FF68-6661-2065A7520713}"/>
              </a:ext>
            </a:extLst>
          </p:cNvPr>
          <p:cNvSpPr>
            <a:spLocks noGrp="1"/>
          </p:cNvSpPr>
          <p:nvPr>
            <p:ph type="pic" sz="quarter" idx="10"/>
          </p:nvPr>
        </p:nvSpPr>
        <p:spPr>
          <a:xfrm>
            <a:off x="0" y="1"/>
            <a:ext cx="5784349" cy="6858000"/>
          </a:xfrm>
        </p:spPr>
        <p:txBody>
          <a:bodyPr/>
          <a:lstStyle>
            <a:lvl1pPr>
              <a:defRPr>
                <a:solidFill>
                  <a:srgbClr val="1B1B1B"/>
                </a:solidFill>
              </a:defRPr>
            </a:lvl1pPr>
          </a:lstStyle>
          <a:p>
            <a:endParaRPr lang="en-US" dirty="0"/>
          </a:p>
        </p:txBody>
      </p:sp>
      <p:pic>
        <p:nvPicPr>
          <p:cNvPr id="4" name="Picture 3" descr="A black background with a black square&#10;&#10;Description automatically generated with medium confidence">
            <a:extLst>
              <a:ext uri="{FF2B5EF4-FFF2-40B4-BE49-F238E27FC236}">
                <a16:creationId xmlns:a16="http://schemas.microsoft.com/office/drawing/2014/main" id="{F6280A6D-54DF-5817-E29B-8DF1551D1CDC}"/>
              </a:ext>
            </a:extLst>
          </p:cNvPr>
          <p:cNvPicPr>
            <a:picLocks noChangeAspect="1"/>
          </p:cNvPicPr>
          <p:nvPr userDrawn="1"/>
        </p:nvPicPr>
        <p:blipFill>
          <a:blip r:embed="rId2"/>
          <a:stretch>
            <a:fillRect/>
          </a:stretch>
        </p:blipFill>
        <p:spPr>
          <a:xfrm>
            <a:off x="6407652" y="5827395"/>
            <a:ext cx="1954059" cy="487304"/>
          </a:xfrm>
          <a:prstGeom prst="rect">
            <a:avLst/>
          </a:prstGeom>
        </p:spPr>
      </p:pic>
    </p:spTree>
    <p:extLst>
      <p:ext uri="{BB962C8B-B14F-4D97-AF65-F5344CB8AC3E}">
        <p14:creationId xmlns:p14="http://schemas.microsoft.com/office/powerpoint/2010/main" val="2869596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6D2C9649-E817-6113-49C1-5EBD81E09935}"/>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dirty="0"/>
              <a:t>Insert headline here.</a:t>
            </a:r>
            <a:endParaRPr lang="en-US" dirty="0"/>
          </a:p>
        </p:txBody>
      </p:sp>
      <p:sp>
        <p:nvSpPr>
          <p:cNvPr id="9" name="3. Content Placeholder">
            <a:extLst>
              <a:ext uri="{FF2B5EF4-FFF2-40B4-BE49-F238E27FC236}">
                <a16:creationId xmlns:a16="http://schemas.microsoft.com/office/drawing/2014/main" id="{B5A082DC-9190-CE12-A89B-DEAF24BD59FB}"/>
              </a:ext>
            </a:extLst>
          </p:cNvPr>
          <p:cNvSpPr>
            <a:spLocks noGrp="1"/>
          </p:cNvSpPr>
          <p:nvPr>
            <p:ph sz="half" idx="1"/>
          </p:nvPr>
        </p:nvSpPr>
        <p:spPr>
          <a:xfrm>
            <a:off x="502920" y="1310641"/>
            <a:ext cx="10515600" cy="4378960"/>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7229CF6-AAC7-DD2D-2383-FA5CC4CFB105}"/>
              </a:ext>
            </a:extLst>
          </p:cNvPr>
          <p:cNvPicPr>
            <a:picLocks noChangeAspect="1"/>
          </p:cNvPicPr>
          <p:nvPr userDrawn="1"/>
        </p:nvPicPr>
        <p:blipFill>
          <a:blip r:embed="rId2"/>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30103999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Slide_Image">
    <p:bg>
      <p:bgPr>
        <a:solidFill>
          <a:srgbClr val="FAFAFA"/>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A9720CE-34BA-892E-00E8-5ABD99CEFC2E}"/>
              </a:ext>
            </a:extLst>
          </p:cNvPr>
          <p:cNvPicPr>
            <a:picLocks noChangeAspect="1"/>
          </p:cNvPicPr>
          <p:nvPr userDrawn="1"/>
        </p:nvPicPr>
        <p:blipFill>
          <a:blip r:embed="rId2"/>
          <a:srcRect/>
          <a:stretch/>
        </p:blipFill>
        <p:spPr>
          <a:xfrm>
            <a:off x="0" y="0"/>
            <a:ext cx="12192000" cy="6858000"/>
          </a:xfrm>
          <a:prstGeom prst="rect">
            <a:avLst/>
          </a:prstGeom>
        </p:spPr>
      </p:pic>
      <p:sp>
        <p:nvSpPr>
          <p:cNvPr id="2" name="2. Title Placeholder">
            <a:extLst>
              <a:ext uri="{FF2B5EF4-FFF2-40B4-BE49-F238E27FC236}">
                <a16:creationId xmlns:a16="http://schemas.microsoft.com/office/drawing/2014/main" id="{8CC78C08-B324-DDE3-8FA4-2E0FECB9847B}"/>
              </a:ext>
            </a:extLst>
          </p:cNvPr>
          <p:cNvSpPr>
            <a:spLocks noGrp="1"/>
          </p:cNvSpPr>
          <p:nvPr>
            <p:ph type="ctrTitle" hasCustomPrompt="1"/>
          </p:nvPr>
        </p:nvSpPr>
        <p:spPr>
          <a:xfrm>
            <a:off x="406400" y="1274763"/>
            <a:ext cx="9144000" cy="2387600"/>
          </a:xfrm>
          <a:prstGeom prst="rect">
            <a:avLst/>
          </a:prstGeom>
        </p:spPr>
        <p:txBody>
          <a:bodyPr anchor="b"/>
          <a:lstStyle>
            <a:lvl1pPr algn="l">
              <a:lnSpc>
                <a:spcPts val="5400"/>
              </a:lnSpc>
              <a:defRPr sz="6000">
                <a:solidFill>
                  <a:srgbClr val="FAFAFA"/>
                </a:solidFill>
              </a:defRPr>
            </a:lvl1pPr>
          </a:lstStyle>
          <a:p>
            <a:r>
              <a:rPr lang="en-GB" dirty="0"/>
              <a:t>Insert headline here. </a:t>
            </a:r>
            <a:br>
              <a:rPr lang="en-GB" dirty="0"/>
            </a:br>
            <a:r>
              <a:rPr lang="en-GB" dirty="0"/>
              <a:t>Should be between </a:t>
            </a:r>
            <a:br>
              <a:rPr lang="en-GB" dirty="0"/>
            </a:br>
            <a:r>
              <a:rPr lang="en-GB" dirty="0"/>
              <a:t>1-3 lines max. </a:t>
            </a:r>
            <a:endParaRPr lang="en-US" dirty="0"/>
          </a:p>
        </p:txBody>
      </p:sp>
      <p:sp>
        <p:nvSpPr>
          <p:cNvPr id="17" name="4. Picture Box ">
            <a:extLst>
              <a:ext uri="{FF2B5EF4-FFF2-40B4-BE49-F238E27FC236}">
                <a16:creationId xmlns:a16="http://schemas.microsoft.com/office/drawing/2014/main" id="{5BD1D972-DB48-9F79-3343-53455BAD1A3F}"/>
              </a:ext>
            </a:extLst>
          </p:cNvPr>
          <p:cNvSpPr>
            <a:spLocks noGrp="1"/>
          </p:cNvSpPr>
          <p:nvPr>
            <p:ph type="pic" idx="12" hasCustomPrompt="1"/>
          </p:nvPr>
        </p:nvSpPr>
        <p:spPr>
          <a:xfrm>
            <a:off x="7650676" y="0"/>
            <a:ext cx="4541325" cy="6854092"/>
          </a:xfrm>
          <a:custGeom>
            <a:avLst/>
            <a:gdLst>
              <a:gd name="connsiteX0" fmla="*/ 1895608 w 4541325"/>
              <a:gd name="connsiteY0" fmla="*/ 0 h 6854092"/>
              <a:gd name="connsiteX1" fmla="*/ 4541325 w 4541325"/>
              <a:gd name="connsiteY1" fmla="*/ 0 h 6854092"/>
              <a:gd name="connsiteX2" fmla="*/ 4541325 w 4541325"/>
              <a:gd name="connsiteY2" fmla="*/ 6854092 h 6854092"/>
              <a:gd name="connsiteX3" fmla="*/ 2610437 w 4541325"/>
              <a:gd name="connsiteY3" fmla="*/ 6854092 h 6854092"/>
              <a:gd name="connsiteX4" fmla="*/ 0 w 4541325"/>
              <a:gd name="connsiteY4" fmla="*/ 4568092 h 6854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1325" h="6854092">
                <a:moveTo>
                  <a:pt x="1895608" y="0"/>
                </a:moveTo>
                <a:lnTo>
                  <a:pt x="4541325" y="0"/>
                </a:lnTo>
                <a:lnTo>
                  <a:pt x="4541325" y="6854092"/>
                </a:lnTo>
                <a:lnTo>
                  <a:pt x="2610437" y="6854092"/>
                </a:lnTo>
                <a:lnTo>
                  <a:pt x="0" y="4568092"/>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pic>
        <p:nvPicPr>
          <p:cNvPr id="3" name="Picture 2" descr="A black and white sign with white text&#10;&#10;Description automatically generated">
            <a:extLst>
              <a:ext uri="{FF2B5EF4-FFF2-40B4-BE49-F238E27FC236}">
                <a16:creationId xmlns:a16="http://schemas.microsoft.com/office/drawing/2014/main" id="{6DFB1AD8-611C-E16C-A431-4125E5802149}"/>
              </a:ext>
            </a:extLst>
          </p:cNvPr>
          <p:cNvPicPr>
            <a:picLocks noChangeAspect="1"/>
          </p:cNvPicPr>
          <p:nvPr userDrawn="1"/>
        </p:nvPicPr>
        <p:blipFill>
          <a:blip r:embed="rId3"/>
          <a:stretch>
            <a:fillRect/>
          </a:stretch>
        </p:blipFill>
        <p:spPr>
          <a:xfrm>
            <a:off x="406400" y="5822539"/>
            <a:ext cx="1953808" cy="497017"/>
          </a:xfrm>
          <a:prstGeom prst="rect">
            <a:avLst/>
          </a:prstGeom>
        </p:spPr>
      </p:pic>
      <p:sp>
        <p:nvSpPr>
          <p:cNvPr id="9" name="Text Placeholder 8">
            <a:extLst>
              <a:ext uri="{FF2B5EF4-FFF2-40B4-BE49-F238E27FC236}">
                <a16:creationId xmlns:a16="http://schemas.microsoft.com/office/drawing/2014/main" id="{DBB8D637-1274-4B45-1F4C-6A4C9E41FFC4}"/>
              </a:ext>
            </a:extLst>
          </p:cNvPr>
          <p:cNvSpPr>
            <a:spLocks noGrp="1"/>
          </p:cNvSpPr>
          <p:nvPr>
            <p:ph type="body" sz="quarter" idx="13" hasCustomPrompt="1"/>
          </p:nvPr>
        </p:nvSpPr>
        <p:spPr>
          <a:xfrm>
            <a:off x="406400" y="3868738"/>
            <a:ext cx="7243763" cy="1639887"/>
          </a:xfrm>
        </p:spPr>
        <p:txBody>
          <a:bodyPr>
            <a:normAutofit/>
          </a:bodyPr>
          <a:lstStyle>
            <a:lvl1pPr>
              <a:defRPr sz="2000">
                <a:solidFill>
                  <a:srgbClr val="FAFAFA"/>
                </a:solidFill>
              </a:defRPr>
            </a:lvl1pPr>
          </a:lstStyle>
          <a:p>
            <a:r>
              <a:rPr lang="en-GB" sz="2400" dirty="0">
                <a:solidFill>
                  <a:srgbClr val="FAFAFA"/>
                </a:solidFill>
                <a:effectLst/>
                <a:latin typeface="Arial" panose="020B0604020202020204" pitchFamily="34" charset="0"/>
                <a:cs typeface="Arial" panose="020B0604020202020204" pitchFamily="34" charset="0"/>
              </a:rPr>
              <a:t>Insert sub copy here.</a:t>
            </a:r>
          </a:p>
          <a:p>
            <a:r>
              <a:rPr lang="en-GB" sz="2400" dirty="0">
                <a:solidFill>
                  <a:srgbClr val="FAFAFA"/>
                </a:solidFill>
                <a:latin typeface="Arial" panose="020B0604020202020204" pitchFamily="34" charset="0"/>
                <a:cs typeface="Arial" panose="020B0604020202020204" pitchFamily="34" charset="0"/>
              </a:rPr>
              <a:t>image box on the right click on icon or drag image </a:t>
            </a:r>
            <a:br>
              <a:rPr lang="en-GB" sz="2400" dirty="0">
                <a:solidFill>
                  <a:srgbClr val="FAFAFA"/>
                </a:solidFill>
                <a:latin typeface="Arial" panose="020B0604020202020204" pitchFamily="34" charset="0"/>
                <a:cs typeface="Arial" panose="020B0604020202020204" pitchFamily="34" charset="0"/>
              </a:rPr>
            </a:br>
            <a:r>
              <a:rPr lang="en-GB" sz="2400" dirty="0">
                <a:solidFill>
                  <a:srgbClr val="FAFAFA"/>
                </a:solidFill>
                <a:latin typeface="Arial" panose="020B0604020202020204" pitchFamily="34" charset="0"/>
                <a:cs typeface="Arial" panose="020B0604020202020204" pitchFamily="34" charset="0"/>
              </a:rPr>
              <a:t>into the space to add.</a:t>
            </a:r>
            <a:endParaRPr lang="en-US" sz="2400" dirty="0">
              <a:solidFill>
                <a:srgbClr val="FAFAF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72923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_Image_infographics">
    <p:bg>
      <p:bgPr>
        <a:solidFill>
          <a:srgbClr val="1B1B1B"/>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A9720CE-34BA-892E-00E8-5ABD99CEFC2E}"/>
              </a:ext>
            </a:extLst>
          </p:cNvPr>
          <p:cNvPicPr>
            <a:picLocks noChangeAspect="1"/>
          </p:cNvPicPr>
          <p:nvPr userDrawn="1"/>
        </p:nvPicPr>
        <p:blipFill>
          <a:blip r:embed="rId2"/>
          <a:srcRect/>
          <a:stretch/>
        </p:blipFill>
        <p:spPr>
          <a:xfrm>
            <a:off x="0" y="0"/>
            <a:ext cx="12192000" cy="6858000"/>
          </a:xfrm>
          <a:prstGeom prst="rect">
            <a:avLst/>
          </a:prstGeom>
        </p:spPr>
      </p:pic>
      <p:sp>
        <p:nvSpPr>
          <p:cNvPr id="17" name="4. Picture Box ">
            <a:extLst>
              <a:ext uri="{FF2B5EF4-FFF2-40B4-BE49-F238E27FC236}">
                <a16:creationId xmlns:a16="http://schemas.microsoft.com/office/drawing/2014/main" id="{5BD1D972-DB48-9F79-3343-53455BAD1A3F}"/>
              </a:ext>
            </a:extLst>
          </p:cNvPr>
          <p:cNvSpPr>
            <a:spLocks noGrp="1"/>
          </p:cNvSpPr>
          <p:nvPr>
            <p:ph type="pic" idx="12" hasCustomPrompt="1"/>
          </p:nvPr>
        </p:nvSpPr>
        <p:spPr>
          <a:xfrm>
            <a:off x="7650676" y="0"/>
            <a:ext cx="4541325" cy="6854092"/>
          </a:xfrm>
          <a:custGeom>
            <a:avLst/>
            <a:gdLst>
              <a:gd name="connsiteX0" fmla="*/ 1895608 w 4541325"/>
              <a:gd name="connsiteY0" fmla="*/ 0 h 6854092"/>
              <a:gd name="connsiteX1" fmla="*/ 4541325 w 4541325"/>
              <a:gd name="connsiteY1" fmla="*/ 0 h 6854092"/>
              <a:gd name="connsiteX2" fmla="*/ 4541325 w 4541325"/>
              <a:gd name="connsiteY2" fmla="*/ 6854092 h 6854092"/>
              <a:gd name="connsiteX3" fmla="*/ 2610437 w 4541325"/>
              <a:gd name="connsiteY3" fmla="*/ 6854092 h 6854092"/>
              <a:gd name="connsiteX4" fmla="*/ 0 w 4541325"/>
              <a:gd name="connsiteY4" fmla="*/ 4568092 h 6854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1325" h="6854092">
                <a:moveTo>
                  <a:pt x="1895608" y="0"/>
                </a:moveTo>
                <a:lnTo>
                  <a:pt x="4541325" y="0"/>
                </a:lnTo>
                <a:lnTo>
                  <a:pt x="4541325" y="6854092"/>
                </a:lnTo>
                <a:lnTo>
                  <a:pt x="2610437" y="6854092"/>
                </a:lnTo>
                <a:lnTo>
                  <a:pt x="0" y="4568092"/>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pic>
        <p:nvPicPr>
          <p:cNvPr id="3" name="Picture 2" descr="A black and white sign with white text&#10;&#10;Description automatically generated">
            <a:extLst>
              <a:ext uri="{FF2B5EF4-FFF2-40B4-BE49-F238E27FC236}">
                <a16:creationId xmlns:a16="http://schemas.microsoft.com/office/drawing/2014/main" id="{6DFB1AD8-611C-E16C-A431-4125E5802149}"/>
              </a:ext>
            </a:extLst>
          </p:cNvPr>
          <p:cNvPicPr>
            <a:picLocks noChangeAspect="1"/>
          </p:cNvPicPr>
          <p:nvPr userDrawn="1"/>
        </p:nvPicPr>
        <p:blipFill>
          <a:blip r:embed="rId3"/>
          <a:stretch>
            <a:fillRect/>
          </a:stretch>
        </p:blipFill>
        <p:spPr>
          <a:xfrm>
            <a:off x="406400" y="5822539"/>
            <a:ext cx="1953808" cy="497017"/>
          </a:xfrm>
          <a:prstGeom prst="rect">
            <a:avLst/>
          </a:prstGeom>
        </p:spPr>
      </p:pic>
      <p:sp>
        <p:nvSpPr>
          <p:cNvPr id="9" name="Text Placeholder 8">
            <a:extLst>
              <a:ext uri="{FF2B5EF4-FFF2-40B4-BE49-F238E27FC236}">
                <a16:creationId xmlns:a16="http://schemas.microsoft.com/office/drawing/2014/main" id="{DBB8D637-1274-4B45-1F4C-6A4C9E41FFC4}"/>
              </a:ext>
            </a:extLst>
          </p:cNvPr>
          <p:cNvSpPr>
            <a:spLocks noGrp="1"/>
          </p:cNvSpPr>
          <p:nvPr>
            <p:ph type="body" sz="quarter" idx="13" hasCustomPrompt="1"/>
          </p:nvPr>
        </p:nvSpPr>
        <p:spPr>
          <a:xfrm>
            <a:off x="406400" y="3868738"/>
            <a:ext cx="7243763" cy="1639887"/>
          </a:xfrm>
        </p:spPr>
        <p:txBody>
          <a:bodyPr>
            <a:normAutofit/>
          </a:bodyPr>
          <a:lstStyle>
            <a:lvl1pPr>
              <a:defRPr sz="2000">
                <a:solidFill>
                  <a:srgbClr val="FAFAFA"/>
                </a:solidFill>
              </a:defRPr>
            </a:lvl1pPr>
          </a:lstStyle>
          <a:p>
            <a:r>
              <a:rPr lang="en-GB" sz="2400" dirty="0">
                <a:solidFill>
                  <a:srgbClr val="FAFAFA"/>
                </a:solidFill>
                <a:effectLst/>
                <a:latin typeface="Arial" panose="020B0604020202020204" pitchFamily="34" charset="0"/>
                <a:cs typeface="Arial" panose="020B0604020202020204" pitchFamily="34" charset="0"/>
              </a:rPr>
              <a:t>Insert sub copy here.</a:t>
            </a:r>
          </a:p>
          <a:p>
            <a:r>
              <a:rPr lang="en-GB" sz="2400" dirty="0">
                <a:solidFill>
                  <a:srgbClr val="FAFAFA"/>
                </a:solidFill>
                <a:latin typeface="Arial" panose="020B0604020202020204" pitchFamily="34" charset="0"/>
                <a:cs typeface="Arial" panose="020B0604020202020204" pitchFamily="34" charset="0"/>
              </a:rPr>
              <a:t>image box on the right click on icon or drag image </a:t>
            </a:r>
            <a:br>
              <a:rPr lang="en-GB" sz="2400" dirty="0">
                <a:solidFill>
                  <a:srgbClr val="FAFAFA"/>
                </a:solidFill>
                <a:latin typeface="Arial" panose="020B0604020202020204" pitchFamily="34" charset="0"/>
                <a:cs typeface="Arial" panose="020B0604020202020204" pitchFamily="34" charset="0"/>
              </a:rPr>
            </a:br>
            <a:r>
              <a:rPr lang="en-GB" sz="2400" dirty="0">
                <a:solidFill>
                  <a:srgbClr val="FAFAFA"/>
                </a:solidFill>
                <a:latin typeface="Arial" panose="020B0604020202020204" pitchFamily="34" charset="0"/>
                <a:cs typeface="Arial" panose="020B0604020202020204" pitchFamily="34" charset="0"/>
              </a:rPr>
              <a:t>into the space to add.</a:t>
            </a:r>
            <a:endParaRPr lang="en-US" sz="2400" dirty="0">
              <a:solidFill>
                <a:srgbClr val="FAFAFA"/>
              </a:solidFill>
              <a:latin typeface="Arial" panose="020B0604020202020204" pitchFamily="34" charset="0"/>
              <a:cs typeface="Arial" panose="020B0604020202020204" pitchFamily="34" charset="0"/>
            </a:endParaRPr>
          </a:p>
        </p:txBody>
      </p:sp>
      <p:sp>
        <p:nvSpPr>
          <p:cNvPr id="10" name="Text Placeholder 7">
            <a:extLst>
              <a:ext uri="{FF2B5EF4-FFF2-40B4-BE49-F238E27FC236}">
                <a16:creationId xmlns:a16="http://schemas.microsoft.com/office/drawing/2014/main" id="{553B14FE-3ADC-C51E-6773-2BDA81CE377E}"/>
              </a:ext>
            </a:extLst>
          </p:cNvPr>
          <p:cNvSpPr>
            <a:spLocks noGrp="1"/>
          </p:cNvSpPr>
          <p:nvPr>
            <p:ph type="body" sz="quarter" idx="14"/>
          </p:nvPr>
        </p:nvSpPr>
        <p:spPr>
          <a:xfrm>
            <a:off x="406401" y="1045381"/>
            <a:ext cx="9144000" cy="2391508"/>
          </a:xfrm>
        </p:spPr>
        <p:txBody>
          <a:bodyPr>
            <a:normAutofit/>
          </a:bodyPr>
          <a:lstStyle>
            <a:lvl1pPr>
              <a:defRPr sz="5800">
                <a:solidFill>
                  <a:srgbClr val="FAFAFA"/>
                </a:solidFill>
                <a:latin typeface="Times New Roman" panose="02020603050405020304" pitchFamily="18" charset="0"/>
                <a:cs typeface="Times New Roman" panose="02020603050405020304" pitchFamily="18" charset="0"/>
              </a:defRPr>
            </a:lvl1pPr>
          </a:lstStyle>
          <a:p>
            <a:pPr lvl="0"/>
            <a:endParaRPr lang="en-CA" dirty="0"/>
          </a:p>
          <a:p>
            <a:pPr lvl="0"/>
            <a:r>
              <a:rPr lang="en-CA" dirty="0"/>
              <a:t>Infographic Examples</a:t>
            </a:r>
            <a:endParaRPr lang="en-US" dirty="0"/>
          </a:p>
        </p:txBody>
      </p:sp>
    </p:spTree>
    <p:extLst>
      <p:ext uri="{BB962C8B-B14F-4D97-AF65-F5344CB8AC3E}">
        <p14:creationId xmlns:p14="http://schemas.microsoft.com/office/powerpoint/2010/main" val="1561110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AFAF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4C08AA-2148-527A-BB20-1D271A404421}"/>
              </a:ext>
            </a:extLst>
          </p:cNvPr>
          <p:cNvSpPr>
            <a:spLocks noGrp="1"/>
          </p:cNvSpPr>
          <p:nvPr>
            <p:ph type="title"/>
          </p:nvPr>
        </p:nvSpPr>
        <p:spPr>
          <a:xfrm>
            <a:off x="502920" y="437430"/>
            <a:ext cx="10515600" cy="478155"/>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C69797B6-4643-3710-FBDF-B4E98217FBDB}"/>
              </a:ext>
            </a:extLst>
          </p:cNvPr>
          <p:cNvSpPr>
            <a:spLocks noGrp="1"/>
          </p:cNvSpPr>
          <p:nvPr>
            <p:ph type="body" idx="1"/>
          </p:nvPr>
        </p:nvSpPr>
        <p:spPr>
          <a:xfrm>
            <a:off x="502920" y="1347469"/>
            <a:ext cx="10515600" cy="4829494"/>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59334564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80" r:id="rId4"/>
    <p:sldLayoutId id="2147483705" r:id="rId5"/>
    <p:sldLayoutId id="2147483719" r:id="rId6"/>
    <p:sldLayoutId id="2147483695" r:id="rId7"/>
    <p:sldLayoutId id="2147483696" r:id="rId8"/>
    <p:sldLayoutId id="2147483699" r:id="rId9"/>
    <p:sldLayoutId id="2147483700" r:id="rId10"/>
    <p:sldLayoutId id="2147483686" r:id="rId11"/>
    <p:sldLayoutId id="2147483708" r:id="rId12"/>
    <p:sldLayoutId id="2147483709" r:id="rId13"/>
    <p:sldLayoutId id="2147483710" r:id="rId14"/>
    <p:sldLayoutId id="2147483712" r:id="rId15"/>
    <p:sldLayoutId id="2147483723" r:id="rId16"/>
  </p:sldLayoutIdLst>
  <p:txStyles>
    <p:titleStyle>
      <a:lvl1pPr algn="l" defTabSz="914400" rtl="0" eaLnBrk="1" latinLnBrk="0" hangingPunct="1">
        <a:lnSpc>
          <a:spcPct val="90000"/>
        </a:lnSpc>
        <a:spcBef>
          <a:spcPct val="0"/>
        </a:spcBef>
        <a:buNone/>
        <a:defRPr sz="4000" kern="1200">
          <a:solidFill>
            <a:srgbClr val="1B1B1B"/>
          </a:solidFill>
          <a:latin typeface="Times New Roman" panose="02020603050405020304" pitchFamily="18" charset="0"/>
          <a:ea typeface="+mj-ea"/>
          <a:cs typeface="Times New Roman" panose="02020603050405020304" pitchFamily="18"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hyperlink" Target="mailto:j.l.russell@bham.ac.uk" TargetMode="External"/><Relationship Id="rId1" Type="http://schemas.openxmlformats.org/officeDocument/2006/relationships/slideLayout" Target="../slideLayouts/slideLayout2.xml"/><Relationship Id="rId6" Type="http://schemas.openxmlformats.org/officeDocument/2006/relationships/hyperlink" Target="https://www.vectorstock.com/royalty-free-vector/positive-mental-health-happy-mind-woman-and-man-vector-45053941" TargetMode="External"/><Relationship Id="rId5" Type="http://schemas.openxmlformats.org/officeDocument/2006/relationships/image" Target="../media/image8.jpg"/><Relationship Id="rId4" Type="http://schemas.openxmlformats.org/officeDocument/2006/relationships/image" Target="../media/image7.svg"/><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5.xml"/><Relationship Id="rId4" Type="http://schemas.openxmlformats.org/officeDocument/2006/relationships/image" Target="../media/image14.jpg"/></Relationships>
</file>

<file path=ppt/slides/_rels/slide3.xml.rels><?xml version="1.0" encoding="UTF-8" standalone="yes"?>
<Relationships xmlns="http://schemas.openxmlformats.org/package/2006/relationships"><Relationship Id="rId3" Type="http://schemas.openxmlformats.org/officeDocument/2006/relationships/hyperlink" Target="https://www.pinterest.jp/pin/dr-heinz-doofenshmirtz-phineas-and-ferb-costume-for-cosplay-halloween-2022--695946948660836378/" TargetMode="External"/><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livingforthebooks.blogspot.com/2017/08/review-gentlemans-guide-to-vice-and.html" TargetMode="External"/><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ry6pCMd4oSs" TargetMode="External"/><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hyperlink" Target="https://techcrunch.com/2019/07/01/in-depth-with-freada-kapor-klein/women-faces-overlapping/"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aiophotoz.com/photos/10-best-ai-game-generators-august-2023-uniteai-the-ultimate-ai.html" TargetMode="External"/><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barnesandnoble.com/w/empire-of-normality-robert-chapman/1143263753" TargetMode="External"/><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s://www.womankind.org.uk/feminism-is-for-everybody/"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boell.de/en/node/74559" TargetMode="External"/><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j.l.russell@bham.ac.uk" TargetMode="External"/><Relationship Id="rId1" Type="http://schemas.openxmlformats.org/officeDocument/2006/relationships/slideLayout" Target="../slideLayouts/slideLayout15.xml"/><Relationship Id="rId5" Type="http://schemas.openxmlformats.org/officeDocument/2006/relationships/image" Target="../media/image11.png"/><Relationship Id="rId4" Type="http://schemas.openxmlformats.org/officeDocument/2006/relationships/image" Target="../media/image7.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5612DA8-585E-99E7-CBAA-3E534F028C97}"/>
              </a:ext>
            </a:extLst>
          </p:cNvPr>
          <p:cNvSpPr>
            <a:spLocks noGrp="1"/>
          </p:cNvSpPr>
          <p:nvPr>
            <p:ph type="ctrTitle"/>
          </p:nvPr>
        </p:nvSpPr>
        <p:spPr>
          <a:xfrm>
            <a:off x="406400" y="1274763"/>
            <a:ext cx="6876716" cy="2387600"/>
          </a:xfrm>
        </p:spPr>
        <p:txBody>
          <a:bodyPr/>
          <a:lstStyle/>
          <a:p>
            <a:r>
              <a:rPr lang="en-GB" dirty="0"/>
              <a:t>Feminist Philosophy of Mind for Cognitive Science</a:t>
            </a:r>
          </a:p>
        </p:txBody>
      </p:sp>
      <p:sp>
        <p:nvSpPr>
          <p:cNvPr id="6" name="Subtitle 5">
            <a:extLst>
              <a:ext uri="{FF2B5EF4-FFF2-40B4-BE49-F238E27FC236}">
                <a16:creationId xmlns:a16="http://schemas.microsoft.com/office/drawing/2014/main" id="{7840ECBD-C955-4B0C-92E5-3160D2ECDA87}"/>
              </a:ext>
            </a:extLst>
          </p:cNvPr>
          <p:cNvSpPr>
            <a:spLocks noGrp="1"/>
          </p:cNvSpPr>
          <p:nvPr>
            <p:ph type="subTitle" idx="1"/>
          </p:nvPr>
        </p:nvSpPr>
        <p:spPr/>
        <p:txBody>
          <a:bodyPr/>
          <a:lstStyle/>
          <a:p>
            <a:r>
              <a:rPr lang="en-GB" dirty="0"/>
              <a:t>Dr Jodie Louise Russell</a:t>
            </a:r>
          </a:p>
          <a:p>
            <a:r>
              <a:rPr lang="en-GB" dirty="0"/>
              <a:t>Research Fellow (EPIC)</a:t>
            </a:r>
          </a:p>
          <a:p>
            <a:r>
              <a:rPr lang="en-GB" dirty="0">
                <a:hlinkClick r:id="rId2"/>
              </a:rPr>
              <a:t>j.l.russell@bham.ac.uk</a:t>
            </a:r>
            <a:r>
              <a:rPr lang="en-GB" dirty="0"/>
              <a:t> ● @jelliedsours </a:t>
            </a:r>
          </a:p>
        </p:txBody>
      </p:sp>
      <p:pic>
        <p:nvPicPr>
          <p:cNvPr id="11" name="Content Placeholder 9" descr="Butterfly with solid fill">
            <a:extLst>
              <a:ext uri="{FF2B5EF4-FFF2-40B4-BE49-F238E27FC236}">
                <a16:creationId xmlns:a16="http://schemas.microsoft.com/office/drawing/2014/main" id="{833D21C6-550A-6A71-DA03-87CE7752B7A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78400" y="4323327"/>
            <a:ext cx="424511" cy="424511"/>
          </a:xfrm>
          <a:prstGeom prst="rect">
            <a:avLst/>
          </a:prstGeom>
        </p:spPr>
      </p:pic>
      <p:pic>
        <p:nvPicPr>
          <p:cNvPr id="21" name="Picture Placeholder 20" descr="A person holding a watering can over her head&#10;&#10;Description automatically generated">
            <a:extLst>
              <a:ext uri="{FF2B5EF4-FFF2-40B4-BE49-F238E27FC236}">
                <a16:creationId xmlns:a16="http://schemas.microsoft.com/office/drawing/2014/main" id="{23ADE3B6-6434-564F-8F5C-E1193A4D824B}"/>
              </a:ext>
            </a:extLst>
          </p:cNvPr>
          <p:cNvPicPr>
            <a:picLocks noGrp="1" noChangeAspect="1"/>
          </p:cNvPicPr>
          <p:nvPr>
            <p:ph type="pic" idx="11"/>
          </p:nvPr>
        </p:nvPicPr>
        <p:blipFill>
          <a:blip r:embed="rId5">
            <a:extLst>
              <a:ext uri="{837473B0-CC2E-450A-ABE3-18F120FF3D39}">
                <a1611:picAttrSrcUrl xmlns:a1611="http://schemas.microsoft.com/office/drawing/2016/11/main" r:id="rId6"/>
              </a:ext>
            </a:extLst>
          </a:blip>
          <a:srcRect l="16782" r="16782"/>
          <a:stretch>
            <a:fillRect/>
          </a:stretch>
        </p:blipFill>
        <p:spPr/>
      </p:pic>
      <p:pic>
        <p:nvPicPr>
          <p:cNvPr id="22" name="Picture 21">
            <a:extLst>
              <a:ext uri="{FF2B5EF4-FFF2-40B4-BE49-F238E27FC236}">
                <a16:creationId xmlns:a16="http://schemas.microsoft.com/office/drawing/2014/main" id="{EF6BBDDB-BE9C-CFC0-3E4D-AD421556685C}"/>
              </a:ext>
            </a:extLst>
          </p:cNvPr>
          <p:cNvPicPr>
            <a:picLocks noChangeAspect="1"/>
          </p:cNvPicPr>
          <p:nvPr/>
        </p:nvPicPr>
        <p:blipFill>
          <a:blip r:embed="rId7"/>
          <a:stretch>
            <a:fillRect/>
          </a:stretch>
        </p:blipFill>
        <p:spPr>
          <a:xfrm>
            <a:off x="2767502" y="5583237"/>
            <a:ext cx="929858" cy="929858"/>
          </a:xfrm>
          <a:prstGeom prst="rect">
            <a:avLst/>
          </a:prstGeom>
        </p:spPr>
      </p:pic>
      <p:pic>
        <p:nvPicPr>
          <p:cNvPr id="23" name="Picture 22" descr="A white w on a black background&#10;&#10;Description automatically generated">
            <a:extLst>
              <a:ext uri="{FF2B5EF4-FFF2-40B4-BE49-F238E27FC236}">
                <a16:creationId xmlns:a16="http://schemas.microsoft.com/office/drawing/2014/main" id="{BBEDEFB4-4143-D3F7-0625-66E2D021F55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56822" y="5583900"/>
            <a:ext cx="929195" cy="929195"/>
          </a:xfrm>
          <a:prstGeom prst="rect">
            <a:avLst/>
          </a:prstGeom>
        </p:spPr>
      </p:pic>
      <p:pic>
        <p:nvPicPr>
          <p:cNvPr id="3" name="Picture 2">
            <a:extLst>
              <a:ext uri="{FF2B5EF4-FFF2-40B4-BE49-F238E27FC236}">
                <a16:creationId xmlns:a16="http://schemas.microsoft.com/office/drawing/2014/main" id="{84632ABF-F36A-D7C4-BE0B-E729C1963B20}"/>
              </a:ext>
            </a:extLst>
          </p:cNvPr>
          <p:cNvPicPr>
            <a:picLocks noChangeAspect="1"/>
          </p:cNvPicPr>
          <p:nvPr/>
        </p:nvPicPr>
        <p:blipFill>
          <a:blip r:embed="rId9"/>
          <a:stretch>
            <a:fillRect/>
          </a:stretch>
        </p:blipFill>
        <p:spPr>
          <a:xfrm>
            <a:off x="5953252" y="5071606"/>
            <a:ext cx="1689326" cy="1689326"/>
          </a:xfrm>
          <a:prstGeom prst="rect">
            <a:avLst/>
          </a:prstGeom>
        </p:spPr>
      </p:pic>
    </p:spTree>
    <p:extLst>
      <p:ext uri="{BB962C8B-B14F-4D97-AF65-F5344CB8AC3E}">
        <p14:creationId xmlns:p14="http://schemas.microsoft.com/office/powerpoint/2010/main" val="160158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B56EB-A915-002A-1DB9-393C4476D359}"/>
              </a:ext>
            </a:extLst>
          </p:cNvPr>
          <p:cNvSpPr>
            <a:spLocks noGrp="1"/>
          </p:cNvSpPr>
          <p:nvPr>
            <p:ph type="title"/>
          </p:nvPr>
        </p:nvSpPr>
        <p:spPr/>
        <p:txBody>
          <a:bodyPr/>
          <a:lstStyle/>
          <a:p>
            <a:r>
              <a:rPr lang="en-GB" dirty="0"/>
              <a:t>Core Argument</a:t>
            </a:r>
          </a:p>
        </p:txBody>
      </p:sp>
      <p:sp>
        <p:nvSpPr>
          <p:cNvPr id="4" name="Text Placeholder 3">
            <a:extLst>
              <a:ext uri="{FF2B5EF4-FFF2-40B4-BE49-F238E27FC236}">
                <a16:creationId xmlns:a16="http://schemas.microsoft.com/office/drawing/2014/main" id="{7B0A4F66-C68F-C96C-AB2E-C40ECB658931}"/>
              </a:ext>
            </a:extLst>
          </p:cNvPr>
          <p:cNvSpPr>
            <a:spLocks noGrp="1"/>
          </p:cNvSpPr>
          <p:nvPr>
            <p:ph type="body" sz="quarter" idx="20"/>
          </p:nvPr>
        </p:nvSpPr>
        <p:spPr/>
        <p:txBody>
          <a:bodyPr/>
          <a:lstStyle/>
          <a:p>
            <a:r>
              <a:rPr lang="en-GB" dirty="0"/>
              <a:t>Cognitive Science (despite incorporating humanities disciplines) acts like an apolitical empirical science</a:t>
            </a:r>
          </a:p>
          <a:p>
            <a:endParaRPr lang="en-GB" dirty="0"/>
          </a:p>
        </p:txBody>
      </p:sp>
      <p:sp>
        <p:nvSpPr>
          <p:cNvPr id="6" name="Text Placeholder 5">
            <a:extLst>
              <a:ext uri="{FF2B5EF4-FFF2-40B4-BE49-F238E27FC236}">
                <a16:creationId xmlns:a16="http://schemas.microsoft.com/office/drawing/2014/main" id="{1670E6F2-A2F6-2FBD-49EA-67B99D2F7E5C}"/>
              </a:ext>
            </a:extLst>
          </p:cNvPr>
          <p:cNvSpPr>
            <a:spLocks noGrp="1"/>
          </p:cNvSpPr>
          <p:nvPr>
            <p:ph type="body" sz="quarter" idx="19"/>
          </p:nvPr>
        </p:nvSpPr>
        <p:spPr/>
        <p:txBody>
          <a:bodyPr/>
          <a:lstStyle/>
          <a:p>
            <a:r>
              <a:rPr lang="en-GB" dirty="0"/>
              <a:t>If feminist philosophy of science (FPS) is right to critique science for overlooking its non-epistemic commitments, then Cognitive Science falls prey to the same criticisms</a:t>
            </a:r>
          </a:p>
          <a:p>
            <a:endParaRPr lang="en-GB" dirty="0"/>
          </a:p>
        </p:txBody>
      </p:sp>
      <p:sp>
        <p:nvSpPr>
          <p:cNvPr id="8" name="Text Placeholder 7">
            <a:extLst>
              <a:ext uri="{FF2B5EF4-FFF2-40B4-BE49-F238E27FC236}">
                <a16:creationId xmlns:a16="http://schemas.microsoft.com/office/drawing/2014/main" id="{1C1E64FF-2F90-8E1D-12C6-F7B559AE692B}"/>
              </a:ext>
            </a:extLst>
          </p:cNvPr>
          <p:cNvSpPr>
            <a:spLocks noGrp="1"/>
          </p:cNvSpPr>
          <p:nvPr>
            <p:ph type="body" sz="quarter" idx="21"/>
          </p:nvPr>
        </p:nvSpPr>
        <p:spPr/>
        <p:txBody>
          <a:bodyPr/>
          <a:lstStyle/>
          <a:p>
            <a:r>
              <a:rPr lang="en-GB" dirty="0"/>
              <a:t>Taking a FPM approach may help highlight and steer the non-epistemic commitments of </a:t>
            </a:r>
            <a:r>
              <a:rPr lang="en-GB" dirty="0" err="1"/>
              <a:t>CogSci</a:t>
            </a:r>
            <a:r>
              <a:rPr lang="en-GB" dirty="0"/>
              <a:t> within the specific project of understanding the mind</a:t>
            </a:r>
            <a:endParaRPr lang="en-US" dirty="0"/>
          </a:p>
          <a:p>
            <a:endParaRPr lang="en-GB" dirty="0"/>
          </a:p>
        </p:txBody>
      </p:sp>
      <p:sp>
        <p:nvSpPr>
          <p:cNvPr id="13" name="Content Placeholder 12">
            <a:extLst>
              <a:ext uri="{FF2B5EF4-FFF2-40B4-BE49-F238E27FC236}">
                <a16:creationId xmlns:a16="http://schemas.microsoft.com/office/drawing/2014/main" id="{0E6BFD42-1E57-8619-1504-0038101C28FF}"/>
              </a:ext>
            </a:extLst>
          </p:cNvPr>
          <p:cNvSpPr>
            <a:spLocks noGrp="1"/>
          </p:cNvSpPr>
          <p:nvPr>
            <p:ph sz="half" idx="14"/>
          </p:nvPr>
        </p:nvSpPr>
        <p:spPr>
          <a:prstGeom prst="rect">
            <a:avLst/>
          </a:prstGeom>
          <a:blipFill>
            <a:blip r:embed="rId2">
              <a:extLst>
                <a:ext uri="{28A0092B-C50C-407E-A947-70E740481C1C}">
                  <a14:useLocalDpi xmlns:a14="http://schemas.microsoft.com/office/drawing/2010/main" val="0"/>
                </a:ext>
              </a:extLst>
            </a:blip>
            <a:srcRect/>
            <a:stretch>
              <a:fillRect l="-3000" r="-3000"/>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GB"/>
          </a:p>
        </p:txBody>
      </p:sp>
      <p:sp>
        <p:nvSpPr>
          <p:cNvPr id="14" name="Content Placeholder 13">
            <a:extLst>
              <a:ext uri="{FF2B5EF4-FFF2-40B4-BE49-F238E27FC236}">
                <a16:creationId xmlns:a16="http://schemas.microsoft.com/office/drawing/2014/main" id="{5009D58E-C5E7-1404-6253-82F2AD6F8522}"/>
              </a:ext>
            </a:extLst>
          </p:cNvPr>
          <p:cNvSpPr>
            <a:spLocks noGrp="1"/>
          </p:cNvSpPr>
          <p:nvPr>
            <p:ph sz="half" idx="15"/>
          </p:nvPr>
        </p:nvSpPr>
        <p:spPr>
          <a:prstGeom prst="rect">
            <a:avLst/>
          </a:prstGeom>
          <a:blipFill>
            <a:blip r:embed="rId3">
              <a:extLst>
                <a:ext uri="{28A0092B-C50C-407E-A947-70E740481C1C}">
                  <a14:useLocalDpi xmlns:a14="http://schemas.microsoft.com/office/drawing/2010/main" val="0"/>
                </a:ext>
              </a:extLst>
            </a:blip>
            <a:srcRect/>
            <a:stretch>
              <a:fillRect t="-25000" b="-25000"/>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GB"/>
          </a:p>
        </p:txBody>
      </p:sp>
      <p:sp>
        <p:nvSpPr>
          <p:cNvPr id="15" name="Content Placeholder 14">
            <a:extLst>
              <a:ext uri="{FF2B5EF4-FFF2-40B4-BE49-F238E27FC236}">
                <a16:creationId xmlns:a16="http://schemas.microsoft.com/office/drawing/2014/main" id="{4B898D34-31B6-D83F-3658-E99DDD7F6E32}"/>
              </a:ext>
            </a:extLst>
          </p:cNvPr>
          <p:cNvSpPr>
            <a:spLocks noGrp="1"/>
          </p:cNvSpPr>
          <p:nvPr>
            <p:ph sz="half" idx="16"/>
          </p:nvPr>
        </p:nvSpPr>
        <p:spPr>
          <a:prstGeom prst="rect">
            <a:avLst/>
          </a:prstGeom>
          <a:blipFill>
            <a:blip r:embed="rId4">
              <a:extLst>
                <a:ext uri="{28A0092B-C50C-407E-A947-70E740481C1C}">
                  <a14:useLocalDpi xmlns:a14="http://schemas.microsoft.com/office/drawing/2010/main" val="0"/>
                </a:ext>
              </a:extLst>
            </a:blip>
            <a:srcRect/>
            <a:stretch>
              <a:fillRect t="-4000" b="-4000"/>
            </a:stretch>
          </a:blip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a:lstStyle/>
          <a:p>
            <a:endParaRPr lang="en-GB"/>
          </a:p>
        </p:txBody>
      </p:sp>
    </p:spTree>
    <p:extLst>
      <p:ext uri="{BB962C8B-B14F-4D97-AF65-F5344CB8AC3E}">
        <p14:creationId xmlns:p14="http://schemas.microsoft.com/office/powerpoint/2010/main" val="4210288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61A46-3295-2938-310C-4C72222F91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D1E4A5-3BF8-1FED-DF87-3C7E5D1C0311}"/>
              </a:ext>
            </a:extLst>
          </p:cNvPr>
          <p:cNvSpPr>
            <a:spLocks noGrp="1"/>
          </p:cNvSpPr>
          <p:nvPr>
            <p:ph type="title"/>
          </p:nvPr>
        </p:nvSpPr>
        <p:spPr>
          <a:xfrm>
            <a:off x="502920" y="437430"/>
            <a:ext cx="9921240" cy="478155"/>
          </a:xfrm>
        </p:spPr>
        <p:txBody>
          <a:bodyPr anchor="ctr">
            <a:normAutofit/>
          </a:bodyPr>
          <a:lstStyle/>
          <a:p>
            <a:r>
              <a:rPr lang="en-GB" sz="2800"/>
              <a:t>Virtuous Science: </a:t>
            </a:r>
            <a:r>
              <a:rPr lang="en-GB" sz="2800" err="1"/>
              <a:t>CogSci</a:t>
            </a:r>
            <a:r>
              <a:rPr lang="en-GB" sz="2800"/>
              <a:t> and Kuhn</a:t>
            </a:r>
          </a:p>
        </p:txBody>
      </p:sp>
      <p:sp>
        <p:nvSpPr>
          <p:cNvPr id="3" name="Content Placeholder 2">
            <a:extLst>
              <a:ext uri="{FF2B5EF4-FFF2-40B4-BE49-F238E27FC236}">
                <a16:creationId xmlns:a16="http://schemas.microsoft.com/office/drawing/2014/main" id="{2A2A4228-805F-3C10-2141-EF74DE5419FD}"/>
              </a:ext>
            </a:extLst>
          </p:cNvPr>
          <p:cNvSpPr>
            <a:spLocks noGrp="1"/>
          </p:cNvSpPr>
          <p:nvPr>
            <p:ph sz="half" idx="1"/>
          </p:nvPr>
        </p:nvSpPr>
        <p:spPr>
          <a:xfrm>
            <a:off x="502919" y="1310641"/>
            <a:ext cx="5830147" cy="4378959"/>
          </a:xfrm>
        </p:spPr>
        <p:txBody>
          <a:bodyPr>
            <a:normAutofit/>
          </a:bodyPr>
          <a:lstStyle/>
          <a:p>
            <a:pPr>
              <a:lnSpc>
                <a:spcPct val="100000"/>
              </a:lnSpc>
            </a:pPr>
            <a:r>
              <a:rPr lang="en-GB" sz="2200" dirty="0"/>
              <a:t>My claim: Cognitive Science presents itself as an empirical and apolitical science</a:t>
            </a:r>
          </a:p>
          <a:p>
            <a:pPr>
              <a:lnSpc>
                <a:spcPct val="100000"/>
              </a:lnSpc>
            </a:pPr>
            <a:endParaRPr lang="en-GB" sz="2200" dirty="0"/>
          </a:p>
          <a:p>
            <a:pPr>
              <a:lnSpc>
                <a:spcPct val="100000"/>
              </a:lnSpc>
            </a:pPr>
            <a:r>
              <a:rPr lang="en-GB" sz="2200" dirty="0"/>
              <a:t>How should we understand this claim? </a:t>
            </a:r>
          </a:p>
          <a:p>
            <a:pPr>
              <a:lnSpc>
                <a:spcPct val="100000"/>
              </a:lnSpc>
            </a:pPr>
            <a:r>
              <a:rPr lang="en-GB" sz="2200" dirty="0" err="1"/>
              <a:t>CogSci</a:t>
            </a:r>
            <a:r>
              <a:rPr lang="en-GB" sz="2200" dirty="0"/>
              <a:t> claims to partake in the norms or emulate the virtues of empirical and apolitical science at large</a:t>
            </a:r>
          </a:p>
          <a:p>
            <a:pPr marL="800100" lvl="1" indent="-342900">
              <a:lnSpc>
                <a:spcPct val="100000"/>
              </a:lnSpc>
              <a:buFont typeface="Arial" panose="020B0604020202020204" pitchFamily="34" charset="0"/>
              <a:buChar char="•"/>
            </a:pPr>
            <a:r>
              <a:rPr lang="en-GB" sz="2200" dirty="0"/>
              <a:t>Weaker: cognitive scientists </a:t>
            </a:r>
            <a:r>
              <a:rPr lang="en-GB" sz="2200" i="1" dirty="0"/>
              <a:t>imply</a:t>
            </a:r>
            <a:r>
              <a:rPr lang="en-GB" sz="2200" dirty="0"/>
              <a:t> that their work is empirical and apolitical</a:t>
            </a:r>
          </a:p>
          <a:p>
            <a:endParaRPr lang="en-GB" sz="2200" dirty="0"/>
          </a:p>
        </p:txBody>
      </p:sp>
      <p:pic>
        <p:nvPicPr>
          <p:cNvPr id="5" name="Picture 4" descr="A poster of a cartoon character&#10;&#10;Description automatically generated">
            <a:extLst>
              <a:ext uri="{FF2B5EF4-FFF2-40B4-BE49-F238E27FC236}">
                <a16:creationId xmlns:a16="http://schemas.microsoft.com/office/drawing/2014/main" id="{977FDBE3-4F19-A7D5-4A9A-21F34C2BAD66}"/>
              </a:ext>
            </a:extLst>
          </p:cNvPr>
          <p:cNvPicPr>
            <a:picLocks noChangeAspect="1"/>
          </p:cNvPicPr>
          <p:nvPr/>
        </p:nvPicPr>
        <p:blipFill>
          <a:blip r:embed="rId2">
            <a:extLst>
              <a:ext uri="{837473B0-CC2E-450A-ABE3-18F120FF3D39}">
                <a1611:picAttrSrcUrl xmlns:a1611="http://schemas.microsoft.com/office/drawing/2016/11/main" r:id="rId3"/>
              </a:ext>
            </a:extLst>
          </a:blip>
          <a:srcRect l="-107" r="-1" b="3867"/>
          <a:stretch/>
        </p:blipFill>
        <p:spPr>
          <a:xfrm>
            <a:off x="7010400" y="1310642"/>
            <a:ext cx="3364445" cy="4209626"/>
          </a:xfrm>
          <a:prstGeom prst="rect">
            <a:avLst/>
          </a:prstGeom>
          <a:noFill/>
        </p:spPr>
      </p:pic>
    </p:spTree>
    <p:extLst>
      <p:ext uri="{BB962C8B-B14F-4D97-AF65-F5344CB8AC3E}">
        <p14:creationId xmlns:p14="http://schemas.microsoft.com/office/powerpoint/2010/main" val="2485301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a:extLst>
            <a:ext uri="{FF2B5EF4-FFF2-40B4-BE49-F238E27FC236}">
              <a16:creationId xmlns:a16="http://schemas.microsoft.com/office/drawing/2014/main" id="{39C7F0E4-DE18-63F0-BD5C-156013259B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564BD9-613C-2711-D5B0-8C77F767544D}"/>
              </a:ext>
            </a:extLst>
          </p:cNvPr>
          <p:cNvSpPr>
            <a:spLocks noGrp="1"/>
          </p:cNvSpPr>
          <p:nvPr>
            <p:ph type="title"/>
          </p:nvPr>
        </p:nvSpPr>
        <p:spPr/>
        <p:txBody>
          <a:bodyPr/>
          <a:lstStyle/>
          <a:p>
            <a:r>
              <a:rPr lang="en-GB" dirty="0"/>
              <a:t>Virtuous Science: </a:t>
            </a:r>
            <a:r>
              <a:rPr lang="en-GB" dirty="0" err="1"/>
              <a:t>CogSci</a:t>
            </a:r>
            <a:r>
              <a:rPr lang="en-GB" dirty="0"/>
              <a:t> and Kuhn</a:t>
            </a:r>
          </a:p>
        </p:txBody>
      </p:sp>
      <p:sp>
        <p:nvSpPr>
          <p:cNvPr id="3" name="Content Placeholder 2">
            <a:extLst>
              <a:ext uri="{FF2B5EF4-FFF2-40B4-BE49-F238E27FC236}">
                <a16:creationId xmlns:a16="http://schemas.microsoft.com/office/drawing/2014/main" id="{E3BDB026-960B-A806-F2CE-2AB6FACD02DA}"/>
              </a:ext>
            </a:extLst>
          </p:cNvPr>
          <p:cNvSpPr>
            <a:spLocks noGrp="1"/>
          </p:cNvSpPr>
          <p:nvPr>
            <p:ph sz="half" idx="1"/>
          </p:nvPr>
        </p:nvSpPr>
        <p:spPr>
          <a:xfrm>
            <a:off x="502920" y="1310641"/>
            <a:ext cx="7805702" cy="4378960"/>
          </a:xfrm>
        </p:spPr>
        <p:txBody>
          <a:bodyPr>
            <a:normAutofit fontScale="70000" lnSpcReduction="20000"/>
          </a:bodyPr>
          <a:lstStyle/>
          <a:p>
            <a:pPr marL="228600" indent="0">
              <a:lnSpc>
                <a:spcPct val="120000"/>
              </a:lnSpc>
              <a:buNone/>
            </a:pPr>
            <a:r>
              <a:rPr lang="en-GB" dirty="0"/>
              <a:t>Kuhn (1978), in the chapter “Objectivity, value judgement, and theory choice”, outlines 5 virtues of theory choice in science:</a:t>
            </a:r>
          </a:p>
          <a:p>
            <a:pPr marL="742950" indent="-514350">
              <a:lnSpc>
                <a:spcPct val="120000"/>
              </a:lnSpc>
              <a:buFont typeface="+mj-lt"/>
              <a:buAutoNum type="arabicPeriod"/>
            </a:pPr>
            <a:r>
              <a:rPr lang="en-GB" dirty="0"/>
              <a:t>Accuracy </a:t>
            </a:r>
          </a:p>
          <a:p>
            <a:pPr marL="742950" indent="-514350">
              <a:lnSpc>
                <a:spcPct val="120000"/>
              </a:lnSpc>
              <a:buFont typeface="+mj-lt"/>
              <a:buAutoNum type="arabicPeriod"/>
            </a:pPr>
            <a:r>
              <a:rPr lang="en-GB" dirty="0"/>
              <a:t>Consistency</a:t>
            </a:r>
          </a:p>
          <a:p>
            <a:pPr marL="742950" indent="-514350">
              <a:lnSpc>
                <a:spcPct val="120000"/>
              </a:lnSpc>
              <a:buFont typeface="+mj-lt"/>
              <a:buAutoNum type="arabicPeriod"/>
            </a:pPr>
            <a:r>
              <a:rPr lang="en-GB" dirty="0"/>
              <a:t>Scope </a:t>
            </a:r>
          </a:p>
          <a:p>
            <a:pPr marL="742950" indent="-514350">
              <a:lnSpc>
                <a:spcPct val="120000"/>
              </a:lnSpc>
              <a:buFont typeface="+mj-lt"/>
              <a:buAutoNum type="arabicPeriod"/>
            </a:pPr>
            <a:r>
              <a:rPr lang="en-GB" dirty="0"/>
              <a:t>Simplicity</a:t>
            </a:r>
          </a:p>
          <a:p>
            <a:pPr marL="742950" indent="-514350">
              <a:lnSpc>
                <a:spcPct val="120000"/>
              </a:lnSpc>
              <a:buFont typeface="+mj-lt"/>
              <a:buAutoNum type="arabicPeriod"/>
            </a:pPr>
            <a:r>
              <a:rPr lang="en-GB" dirty="0"/>
              <a:t>Fruitfulness</a:t>
            </a:r>
          </a:p>
          <a:p>
            <a:pPr marL="742950" indent="-514350">
              <a:lnSpc>
                <a:spcPct val="120000"/>
              </a:lnSpc>
              <a:buFont typeface="+mj-lt"/>
              <a:buAutoNum type="arabicPeriod"/>
            </a:pPr>
            <a:endParaRPr lang="en-GB" dirty="0"/>
          </a:p>
          <a:p>
            <a:pPr marL="228600" indent="0">
              <a:lnSpc>
                <a:spcPct val="120000"/>
              </a:lnSpc>
              <a:buNone/>
            </a:pPr>
            <a:r>
              <a:rPr lang="en-GB" dirty="0"/>
              <a:t>According to </a:t>
            </a:r>
            <a:r>
              <a:rPr lang="en-GB" dirty="0" err="1"/>
              <a:t>Longino</a:t>
            </a:r>
            <a:r>
              <a:rPr lang="en-GB" dirty="0"/>
              <a:t> (1990) and Rooney (1992), these virtues were understood to be </a:t>
            </a:r>
            <a:r>
              <a:rPr lang="en-GB" b="1" dirty="0"/>
              <a:t>epistemic</a:t>
            </a:r>
            <a:r>
              <a:rPr lang="en-GB" dirty="0"/>
              <a:t> in nature; they seem to guide us towards knowledge/truth. They were not intended to be political in nature (thus science is apolitical)</a:t>
            </a:r>
          </a:p>
          <a:p>
            <a:endParaRPr lang="en-GB" dirty="0"/>
          </a:p>
        </p:txBody>
      </p:sp>
      <p:pic>
        <p:nvPicPr>
          <p:cNvPr id="5" name="Picture 4" descr="A person in a suit&#10;&#10;Description automatically generated">
            <a:extLst>
              <a:ext uri="{FF2B5EF4-FFF2-40B4-BE49-F238E27FC236}">
                <a16:creationId xmlns:a16="http://schemas.microsoft.com/office/drawing/2014/main" id="{216FC561-F6D2-79A4-D8B9-9991FE49BD24}"/>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472664" y="1168399"/>
            <a:ext cx="2990850" cy="4524375"/>
          </a:xfrm>
          <a:prstGeom prst="rect">
            <a:avLst/>
          </a:prstGeom>
        </p:spPr>
      </p:pic>
    </p:spTree>
    <p:extLst>
      <p:ext uri="{BB962C8B-B14F-4D97-AF65-F5344CB8AC3E}">
        <p14:creationId xmlns:p14="http://schemas.microsoft.com/office/powerpoint/2010/main" val="3454065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E76E4-1FD3-4978-87BA-862E6A0A93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C641A-3C34-F243-24EC-67241F67A8CE}"/>
              </a:ext>
            </a:extLst>
          </p:cNvPr>
          <p:cNvSpPr>
            <a:spLocks noGrp="1"/>
          </p:cNvSpPr>
          <p:nvPr>
            <p:ph type="title"/>
          </p:nvPr>
        </p:nvSpPr>
        <p:spPr>
          <a:xfrm>
            <a:off x="502920" y="437430"/>
            <a:ext cx="9921240" cy="478155"/>
          </a:xfrm>
        </p:spPr>
        <p:txBody>
          <a:bodyPr anchor="ctr">
            <a:normAutofit/>
          </a:bodyPr>
          <a:lstStyle/>
          <a:p>
            <a:r>
              <a:rPr lang="en-GB" sz="2800"/>
              <a:t>Virtuous Science: </a:t>
            </a:r>
            <a:r>
              <a:rPr lang="en-GB" sz="2800" err="1"/>
              <a:t>CogSci</a:t>
            </a:r>
            <a:r>
              <a:rPr lang="en-GB" sz="2800"/>
              <a:t> and Kuhn</a:t>
            </a:r>
          </a:p>
        </p:txBody>
      </p:sp>
      <p:sp>
        <p:nvSpPr>
          <p:cNvPr id="3" name="Content Placeholder 2">
            <a:extLst>
              <a:ext uri="{FF2B5EF4-FFF2-40B4-BE49-F238E27FC236}">
                <a16:creationId xmlns:a16="http://schemas.microsoft.com/office/drawing/2014/main" id="{A3E093BD-6D3E-6AAD-B871-E806205A8ADB}"/>
              </a:ext>
            </a:extLst>
          </p:cNvPr>
          <p:cNvSpPr>
            <a:spLocks noGrp="1"/>
          </p:cNvSpPr>
          <p:nvPr>
            <p:ph sz="half" idx="1"/>
          </p:nvPr>
        </p:nvSpPr>
        <p:spPr>
          <a:xfrm>
            <a:off x="502920" y="1310641"/>
            <a:ext cx="5181600" cy="4378959"/>
          </a:xfrm>
        </p:spPr>
        <p:txBody>
          <a:bodyPr>
            <a:normAutofit/>
          </a:bodyPr>
          <a:lstStyle/>
          <a:p>
            <a:pPr marL="228600" indent="0">
              <a:buNone/>
            </a:pPr>
            <a:r>
              <a:rPr lang="en-GB" sz="1500" dirty="0"/>
              <a:t>Q: does </a:t>
            </a:r>
            <a:r>
              <a:rPr lang="en-GB" sz="1500" dirty="0" err="1"/>
              <a:t>CogSci</a:t>
            </a:r>
            <a:r>
              <a:rPr lang="en-GB" sz="1500" dirty="0"/>
              <a:t> aim to follow these norms of theory choice, and thus act like any other science?</a:t>
            </a:r>
          </a:p>
          <a:p>
            <a:pPr marL="228600" indent="0">
              <a:buNone/>
            </a:pPr>
            <a:endParaRPr lang="en-GB" sz="1500" dirty="0"/>
          </a:p>
          <a:p>
            <a:pPr marL="228600" indent="0">
              <a:buNone/>
            </a:pPr>
            <a:r>
              <a:rPr lang="en-GB" sz="1500" dirty="0"/>
              <a:t>Plausibly yes: Meyer &amp; </a:t>
            </a:r>
            <a:r>
              <a:rPr lang="en-GB" sz="1500" dirty="0" err="1"/>
              <a:t>Brancazio</a:t>
            </a:r>
            <a:r>
              <a:rPr lang="en-GB" sz="1500" dirty="0"/>
              <a:t> (2023), for example, understand the poor uptake of the enactive framework in </a:t>
            </a:r>
            <a:r>
              <a:rPr lang="en-GB" sz="1500" dirty="0" err="1"/>
              <a:t>CogSci</a:t>
            </a:r>
            <a:r>
              <a:rPr lang="en-GB" sz="1500" dirty="0"/>
              <a:t> due to its lack of </a:t>
            </a:r>
            <a:r>
              <a:rPr lang="en-GB" sz="1500" b="1" dirty="0"/>
              <a:t>fruitfulness</a:t>
            </a:r>
            <a:r>
              <a:rPr lang="en-GB" sz="1500" dirty="0"/>
              <a:t>:</a:t>
            </a:r>
          </a:p>
          <a:p>
            <a:pPr marL="685800" lvl="1"/>
            <a:r>
              <a:rPr lang="en-GB" sz="1500" dirty="0"/>
              <a:t>“For those scientists whose work is fine-grained and specialised towards precise explanatory tasks, many unprocessed enactive beliefs are too coarse to do anything with.”</a:t>
            </a:r>
          </a:p>
          <a:p>
            <a:pPr marL="228600" indent="0">
              <a:buNone/>
            </a:pPr>
            <a:endParaRPr lang="en-GB" sz="1500" dirty="0"/>
          </a:p>
          <a:p>
            <a:pPr marL="228600" indent="0">
              <a:buNone/>
            </a:pPr>
            <a:r>
              <a:rPr lang="en-GB" sz="1500" dirty="0"/>
              <a:t>Inference from this paper: if </a:t>
            </a:r>
            <a:r>
              <a:rPr lang="en-GB" sz="1500" dirty="0" err="1"/>
              <a:t>enactivism</a:t>
            </a:r>
            <a:r>
              <a:rPr lang="en-GB" sz="1500" dirty="0"/>
              <a:t> is to be ‘scientific’ it must be so in this distinctly epistemic way</a:t>
            </a:r>
          </a:p>
          <a:p>
            <a:pPr marL="228600" indent="0">
              <a:buNone/>
            </a:pPr>
            <a:endParaRPr lang="en-GB" sz="1500" dirty="0"/>
          </a:p>
          <a:p>
            <a:pPr marL="228600" indent="0">
              <a:buNone/>
            </a:pPr>
            <a:r>
              <a:rPr lang="en-GB" sz="1500" dirty="0"/>
              <a:t>I think this tells us something about our preconceptions of the ‘science’ done in Cognitive Science</a:t>
            </a:r>
          </a:p>
        </p:txBody>
      </p:sp>
      <p:pic>
        <p:nvPicPr>
          <p:cNvPr id="4" name="Picture 3" descr="A cartoon of a person&#10;&#10;Description automatically generated">
            <a:extLst>
              <a:ext uri="{FF2B5EF4-FFF2-40B4-BE49-F238E27FC236}">
                <a16:creationId xmlns:a16="http://schemas.microsoft.com/office/drawing/2014/main" id="{2E6CA383-0B72-E2DC-E1B0-C28EABE54B6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103620" y="1557020"/>
            <a:ext cx="5181600" cy="3886200"/>
          </a:xfrm>
          <a:prstGeom prst="rect">
            <a:avLst/>
          </a:prstGeom>
          <a:noFill/>
        </p:spPr>
      </p:pic>
    </p:spTree>
    <p:extLst>
      <p:ext uri="{BB962C8B-B14F-4D97-AF65-F5344CB8AC3E}">
        <p14:creationId xmlns:p14="http://schemas.microsoft.com/office/powerpoint/2010/main" val="1478439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7EDFB-6782-E257-482B-979FB80878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C51185-249A-BD2A-4B05-EF61B3AB615F}"/>
              </a:ext>
            </a:extLst>
          </p:cNvPr>
          <p:cNvSpPr>
            <a:spLocks noGrp="1"/>
          </p:cNvSpPr>
          <p:nvPr>
            <p:ph type="title"/>
          </p:nvPr>
        </p:nvSpPr>
        <p:spPr>
          <a:xfrm>
            <a:off x="502920" y="437430"/>
            <a:ext cx="9921240" cy="478155"/>
          </a:xfrm>
        </p:spPr>
        <p:txBody>
          <a:bodyPr anchor="ctr">
            <a:normAutofit/>
          </a:bodyPr>
          <a:lstStyle/>
          <a:p>
            <a:r>
              <a:rPr lang="en-GB" sz="2800"/>
              <a:t>The feminist critique of science</a:t>
            </a:r>
          </a:p>
        </p:txBody>
      </p:sp>
      <p:sp>
        <p:nvSpPr>
          <p:cNvPr id="3" name="Content Placeholder 2">
            <a:extLst>
              <a:ext uri="{FF2B5EF4-FFF2-40B4-BE49-F238E27FC236}">
                <a16:creationId xmlns:a16="http://schemas.microsoft.com/office/drawing/2014/main" id="{2594B33E-BB7C-C971-0FAD-4F4B8119DB2E}"/>
              </a:ext>
            </a:extLst>
          </p:cNvPr>
          <p:cNvSpPr>
            <a:spLocks noGrp="1"/>
          </p:cNvSpPr>
          <p:nvPr>
            <p:ph sz="half" idx="1"/>
          </p:nvPr>
        </p:nvSpPr>
        <p:spPr>
          <a:xfrm>
            <a:off x="502920" y="1310641"/>
            <a:ext cx="6789702" cy="4378959"/>
          </a:xfrm>
        </p:spPr>
        <p:txBody>
          <a:bodyPr>
            <a:normAutofit/>
          </a:bodyPr>
          <a:lstStyle/>
          <a:p>
            <a:pPr marL="228600" indent="0">
              <a:buNone/>
            </a:pPr>
            <a:r>
              <a:rPr lang="en-GB" sz="2000" dirty="0"/>
              <a:t>However, science is also shaped by non-epistemic virtues (i.e. social, political, ethical, economic goals etc.; Rooney 1992)*</a:t>
            </a:r>
          </a:p>
          <a:p>
            <a:pPr marL="1028700" lvl="1" indent="-342900">
              <a:buFont typeface="Arial" panose="020B0604020202020204" pitchFamily="34" charset="0"/>
              <a:buChar char="•"/>
            </a:pPr>
            <a:r>
              <a:rPr lang="en-GB" sz="1600" dirty="0"/>
              <a:t>Newman et al. (1998) on comorbidity in medicine</a:t>
            </a:r>
          </a:p>
          <a:p>
            <a:pPr marL="1028700" lvl="1" indent="-342900">
              <a:buFont typeface="Arial" panose="020B0604020202020204" pitchFamily="34" charset="0"/>
              <a:buChar char="•"/>
            </a:pPr>
            <a:r>
              <a:rPr lang="en-GB" sz="1600" dirty="0" err="1"/>
              <a:t>Reydon</a:t>
            </a:r>
            <a:r>
              <a:rPr lang="en-GB" sz="1600" dirty="0"/>
              <a:t> and </a:t>
            </a:r>
            <a:r>
              <a:rPr lang="en-GB" sz="1600" dirty="0" err="1"/>
              <a:t>Ereshefsky</a:t>
            </a:r>
            <a:r>
              <a:rPr lang="en-GB" sz="1600" dirty="0"/>
              <a:t> (2022) on scientific classification</a:t>
            </a:r>
          </a:p>
          <a:p>
            <a:pPr marL="228600"/>
            <a:endParaRPr lang="en-GB" sz="2000" dirty="0"/>
          </a:p>
          <a:p>
            <a:pPr marL="228600"/>
            <a:r>
              <a:rPr lang="en-GB" sz="2000" dirty="0"/>
              <a:t>The stance of being ‘apolitical’ is, itself, a political one (</a:t>
            </a:r>
            <a:r>
              <a:rPr lang="en-GB" sz="2000" dirty="0" err="1"/>
              <a:t>Longino</a:t>
            </a:r>
            <a:r>
              <a:rPr lang="en-GB" sz="2000" dirty="0"/>
              <a:t> 1996)</a:t>
            </a:r>
          </a:p>
          <a:p>
            <a:pPr marL="228600"/>
            <a:endParaRPr lang="en-GB" sz="2000" dirty="0"/>
          </a:p>
          <a:p>
            <a:pPr marL="228600"/>
            <a:r>
              <a:rPr lang="en-GB" sz="2000" dirty="0"/>
              <a:t>Some feminists argue that science </a:t>
            </a:r>
            <a:r>
              <a:rPr lang="en-GB" sz="2000" i="1" dirty="0"/>
              <a:t>should</a:t>
            </a:r>
            <a:r>
              <a:rPr lang="en-GB" sz="2000" dirty="0"/>
              <a:t> be guided by non-epistemic virtues (i.e., human flourishing; </a:t>
            </a:r>
            <a:r>
              <a:rPr lang="en-GB" sz="2000" dirty="0" err="1"/>
              <a:t>Kourany</a:t>
            </a:r>
            <a:r>
              <a:rPr lang="en-GB" sz="2000" dirty="0"/>
              <a:t> 2003)</a:t>
            </a:r>
          </a:p>
        </p:txBody>
      </p:sp>
      <p:pic>
        <p:nvPicPr>
          <p:cNvPr id="4" name="Picture 3" descr="A couple of heads with faces in the sides&#10;&#10;Description automatically generated with medium confidence">
            <a:extLst>
              <a:ext uri="{FF2B5EF4-FFF2-40B4-BE49-F238E27FC236}">
                <a16:creationId xmlns:a16="http://schemas.microsoft.com/office/drawing/2014/main" id="{DDF80E92-01C8-1177-2BEE-3769B6806643}"/>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5337" r="-2" b="-2"/>
          <a:stretch/>
        </p:blipFill>
        <p:spPr>
          <a:xfrm>
            <a:off x="7690091" y="1459832"/>
            <a:ext cx="3998989" cy="3379537"/>
          </a:xfrm>
          <a:prstGeom prst="rect">
            <a:avLst/>
          </a:prstGeom>
          <a:noFill/>
        </p:spPr>
      </p:pic>
      <p:sp>
        <p:nvSpPr>
          <p:cNvPr id="5" name="TextBox 4">
            <a:extLst>
              <a:ext uri="{FF2B5EF4-FFF2-40B4-BE49-F238E27FC236}">
                <a16:creationId xmlns:a16="http://schemas.microsoft.com/office/drawing/2014/main" id="{08DBF5E3-F4F6-63E5-4279-07F975E1C454}"/>
              </a:ext>
            </a:extLst>
          </p:cNvPr>
          <p:cNvSpPr txBox="1"/>
          <p:nvPr/>
        </p:nvSpPr>
        <p:spPr>
          <a:xfrm>
            <a:off x="3025423" y="5910681"/>
            <a:ext cx="83312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*The difference between epistemic and non-epistemic virtues is contentious and not necessarily accepted (see </a:t>
            </a:r>
            <a:r>
              <a:rPr lang="en-GB" dirty="0" err="1"/>
              <a:t>Longino</a:t>
            </a:r>
            <a:r>
              <a:rPr lang="en-GB" dirty="0"/>
              <a:t> 1996, Rooney 1992)</a:t>
            </a:r>
          </a:p>
        </p:txBody>
      </p:sp>
    </p:spTree>
    <p:extLst>
      <p:ext uri="{BB962C8B-B14F-4D97-AF65-F5344CB8AC3E}">
        <p14:creationId xmlns:p14="http://schemas.microsoft.com/office/powerpoint/2010/main" val="596984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a:extLst>
            <a:ext uri="{FF2B5EF4-FFF2-40B4-BE49-F238E27FC236}">
              <a16:creationId xmlns:a16="http://schemas.microsoft.com/office/drawing/2014/main" id="{F9636BEB-4713-86FF-24DE-D536F2CE95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740D95-1758-B13F-18FE-27F167E1BD55}"/>
              </a:ext>
            </a:extLst>
          </p:cNvPr>
          <p:cNvSpPr>
            <a:spLocks noGrp="1"/>
          </p:cNvSpPr>
          <p:nvPr>
            <p:ph type="title"/>
          </p:nvPr>
        </p:nvSpPr>
        <p:spPr/>
        <p:txBody>
          <a:bodyPr/>
          <a:lstStyle/>
          <a:p>
            <a:r>
              <a:rPr lang="en-GB" sz="2800" dirty="0" err="1"/>
              <a:t>CogSci</a:t>
            </a:r>
            <a:r>
              <a:rPr lang="en-GB" sz="2800" dirty="0"/>
              <a:t> as a political science</a:t>
            </a:r>
          </a:p>
        </p:txBody>
      </p:sp>
      <p:sp>
        <p:nvSpPr>
          <p:cNvPr id="3" name="Content Placeholder 2">
            <a:extLst>
              <a:ext uri="{FF2B5EF4-FFF2-40B4-BE49-F238E27FC236}">
                <a16:creationId xmlns:a16="http://schemas.microsoft.com/office/drawing/2014/main" id="{7FE41916-5949-8F68-F88C-AEF3FE04366C}"/>
              </a:ext>
            </a:extLst>
          </p:cNvPr>
          <p:cNvSpPr>
            <a:spLocks noGrp="1"/>
          </p:cNvSpPr>
          <p:nvPr>
            <p:ph sz="half" idx="1"/>
          </p:nvPr>
        </p:nvSpPr>
        <p:spPr>
          <a:xfrm>
            <a:off x="502920" y="1310641"/>
            <a:ext cx="7468772" cy="4378960"/>
          </a:xfrm>
        </p:spPr>
        <p:txBody>
          <a:bodyPr>
            <a:normAutofit fontScale="70000" lnSpcReduction="20000"/>
          </a:bodyPr>
          <a:lstStyle/>
          <a:p>
            <a:pPr marL="228600" indent="0">
              <a:lnSpc>
                <a:spcPct val="110000"/>
              </a:lnSpc>
              <a:buNone/>
            </a:pPr>
            <a:r>
              <a:rPr lang="en-GB" dirty="0"/>
              <a:t>Does </a:t>
            </a:r>
            <a:r>
              <a:rPr lang="en-GB" dirty="0" err="1"/>
              <a:t>CogSci</a:t>
            </a:r>
            <a:r>
              <a:rPr lang="en-GB" dirty="0"/>
              <a:t> involve non-epistemic virtues? Plausibly, yes!</a:t>
            </a:r>
          </a:p>
          <a:p>
            <a:pPr marL="228600" indent="0">
              <a:lnSpc>
                <a:spcPct val="110000"/>
              </a:lnSpc>
              <a:buNone/>
            </a:pPr>
            <a:endParaRPr lang="en-GB" dirty="0"/>
          </a:p>
          <a:p>
            <a:pPr marL="228600">
              <a:lnSpc>
                <a:spcPct val="110000"/>
              </a:lnSpc>
            </a:pPr>
            <a:r>
              <a:rPr lang="en-GB" dirty="0"/>
              <a:t>In The Imitation Game, when first introduced, a man had to try to convince an interrogator that he was a woman</a:t>
            </a:r>
          </a:p>
          <a:p>
            <a:pPr marL="228600">
              <a:lnSpc>
                <a:spcPct val="110000"/>
              </a:lnSpc>
            </a:pPr>
            <a:endParaRPr lang="en-GB" dirty="0"/>
          </a:p>
          <a:p>
            <a:pPr marL="228600">
              <a:lnSpc>
                <a:spcPct val="110000"/>
              </a:lnSpc>
            </a:pPr>
            <a:r>
              <a:rPr lang="en-GB" dirty="0"/>
              <a:t>In the second version, the man is simply replaced by a computer</a:t>
            </a:r>
          </a:p>
          <a:p>
            <a:pPr marL="228600">
              <a:lnSpc>
                <a:spcPct val="110000"/>
              </a:lnSpc>
            </a:pPr>
            <a:endParaRPr lang="en-GB" dirty="0"/>
          </a:p>
          <a:p>
            <a:pPr marL="571500" indent="-342900">
              <a:lnSpc>
                <a:spcPct val="110000"/>
              </a:lnSpc>
              <a:buFont typeface="Wingdings" panose="05000000000000000000" pitchFamily="2" charset="2"/>
              <a:buChar char="Ø"/>
            </a:pPr>
            <a:r>
              <a:rPr lang="en-GB" dirty="0"/>
              <a:t>Kind (2022): the test suggests that “[</a:t>
            </a:r>
            <a:r>
              <a:rPr lang="en-GB" dirty="0" err="1"/>
              <a:t>i</a:t>
            </a:r>
            <a:r>
              <a:rPr lang="en-GB" dirty="0"/>
              <a:t>]f a computer is </a:t>
            </a:r>
            <a:r>
              <a:rPr lang="en-GB" b="1" dirty="0"/>
              <a:t>as good at this kind of sophisticated imitation task as a man is</a:t>
            </a:r>
            <a:r>
              <a:rPr lang="en-GB" dirty="0"/>
              <a:t>, then </a:t>
            </a:r>
            <a:r>
              <a:rPr lang="en-GB" b="1" dirty="0"/>
              <a:t>we can infer intelligence </a:t>
            </a:r>
            <a:r>
              <a:rPr lang="en-GB" dirty="0"/>
              <a:t>on the part of the computer.”</a:t>
            </a:r>
          </a:p>
          <a:p>
            <a:pPr marL="228600">
              <a:lnSpc>
                <a:spcPct val="110000"/>
              </a:lnSpc>
            </a:pPr>
            <a:endParaRPr lang="en-GB" dirty="0"/>
          </a:p>
          <a:p>
            <a:pPr marL="228600">
              <a:lnSpc>
                <a:spcPct val="110000"/>
              </a:lnSpc>
            </a:pPr>
            <a:r>
              <a:rPr lang="en-GB" dirty="0"/>
              <a:t>How we test for (and identify) intelligence in artificial agents may then </a:t>
            </a:r>
            <a:r>
              <a:rPr lang="en-GB" i="1" dirty="0"/>
              <a:t>only</a:t>
            </a:r>
            <a:r>
              <a:rPr lang="en-GB" dirty="0"/>
              <a:t> reflect men’s behaviour</a:t>
            </a:r>
          </a:p>
        </p:txBody>
      </p:sp>
      <p:pic>
        <p:nvPicPr>
          <p:cNvPr id="5" name="Picture 4" descr="A robot playing chess&#10;&#10;Description automatically generated">
            <a:extLst>
              <a:ext uri="{FF2B5EF4-FFF2-40B4-BE49-F238E27FC236}">
                <a16:creationId xmlns:a16="http://schemas.microsoft.com/office/drawing/2014/main" id="{A913990A-B38D-85C4-F07C-42762053AE3E}"/>
              </a:ext>
            </a:extLst>
          </p:cNvPr>
          <p:cNvPicPr>
            <a:picLocks noChangeAspect="1"/>
          </p:cNvPicPr>
          <p:nvPr/>
        </p:nvPicPr>
        <p:blipFill>
          <a:blip r:embed="rId2">
            <a:extLst>
              <a:ext uri="{837473B0-CC2E-450A-ABE3-18F120FF3D39}">
                <a1611:picAttrSrcUrl xmlns:a1611="http://schemas.microsoft.com/office/drawing/2016/11/main" r:id="rId3"/>
              </a:ext>
            </a:extLst>
          </a:blip>
          <a:srcRect l="52707"/>
          <a:stretch/>
        </p:blipFill>
        <p:spPr>
          <a:xfrm>
            <a:off x="8179732" y="1467582"/>
            <a:ext cx="3710398" cy="3922835"/>
          </a:xfrm>
          <a:prstGeom prst="rect">
            <a:avLst/>
          </a:prstGeom>
        </p:spPr>
      </p:pic>
    </p:spTree>
    <p:extLst>
      <p:ext uri="{BB962C8B-B14F-4D97-AF65-F5344CB8AC3E}">
        <p14:creationId xmlns:p14="http://schemas.microsoft.com/office/powerpoint/2010/main" val="1131037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DDE22-1EC0-837C-6605-5555588532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30752F-EEA7-0BEF-62F1-87653C2CE1FE}"/>
              </a:ext>
            </a:extLst>
          </p:cNvPr>
          <p:cNvSpPr>
            <a:spLocks noGrp="1"/>
          </p:cNvSpPr>
          <p:nvPr>
            <p:ph type="title"/>
          </p:nvPr>
        </p:nvSpPr>
        <p:spPr>
          <a:xfrm>
            <a:off x="502920" y="437430"/>
            <a:ext cx="9921240" cy="478155"/>
          </a:xfrm>
        </p:spPr>
        <p:txBody>
          <a:bodyPr anchor="ctr">
            <a:normAutofit/>
          </a:bodyPr>
          <a:lstStyle/>
          <a:p>
            <a:r>
              <a:rPr lang="en-GB" sz="2800" dirty="0" err="1"/>
              <a:t>CogSci</a:t>
            </a:r>
            <a:r>
              <a:rPr lang="en-GB" sz="2800" dirty="0"/>
              <a:t> as a political science</a:t>
            </a:r>
          </a:p>
        </p:txBody>
      </p:sp>
      <p:sp>
        <p:nvSpPr>
          <p:cNvPr id="3" name="Content Placeholder 2">
            <a:extLst>
              <a:ext uri="{FF2B5EF4-FFF2-40B4-BE49-F238E27FC236}">
                <a16:creationId xmlns:a16="http://schemas.microsoft.com/office/drawing/2014/main" id="{DD91DA9D-8ADF-4BD1-BE96-A342305E6DC0}"/>
              </a:ext>
            </a:extLst>
          </p:cNvPr>
          <p:cNvSpPr>
            <a:spLocks noGrp="1"/>
          </p:cNvSpPr>
          <p:nvPr>
            <p:ph sz="half" idx="1"/>
          </p:nvPr>
        </p:nvSpPr>
        <p:spPr>
          <a:xfrm>
            <a:off x="502920" y="1310642"/>
            <a:ext cx="7557347" cy="4209626"/>
          </a:xfrm>
        </p:spPr>
        <p:txBody>
          <a:bodyPr>
            <a:noAutofit/>
          </a:bodyPr>
          <a:lstStyle/>
          <a:p>
            <a:pPr marL="228600" indent="0">
              <a:lnSpc>
                <a:spcPct val="100000"/>
              </a:lnSpc>
              <a:buNone/>
            </a:pPr>
            <a:r>
              <a:rPr lang="en-GB" sz="1800" dirty="0"/>
              <a:t>Another example: Chapman (2023) argues that what we consider a ‘normal’ mind, or neurotypical, is itself a construction of capitalist processes</a:t>
            </a:r>
          </a:p>
          <a:p>
            <a:pPr marL="971550" lvl="1" indent="-285750">
              <a:lnSpc>
                <a:spcPct val="100000"/>
              </a:lnSpc>
              <a:buFont typeface="Arial" panose="020B0604020202020204" pitchFamily="34" charset="0"/>
              <a:buChar char="•"/>
            </a:pPr>
            <a:r>
              <a:rPr lang="en-GB" sz="1600" dirty="0"/>
              <a:t>Certain minds and bodies are suited to particular (profitable) kinds of work, and these are the ones that have been standardized and normalized</a:t>
            </a:r>
          </a:p>
          <a:p>
            <a:pPr marL="228600" indent="0">
              <a:lnSpc>
                <a:spcPct val="100000"/>
              </a:lnSpc>
              <a:buNone/>
            </a:pPr>
            <a:endParaRPr lang="en-GB" sz="1800" dirty="0"/>
          </a:p>
          <a:p>
            <a:pPr marL="228600" indent="0">
              <a:lnSpc>
                <a:spcPct val="100000"/>
              </a:lnSpc>
              <a:buNone/>
            </a:pPr>
            <a:r>
              <a:rPr lang="en-GB" sz="1800" dirty="0"/>
              <a:t>This has led to the marginalisation of disabled and neurodiverse people</a:t>
            </a:r>
          </a:p>
          <a:p>
            <a:pPr marL="228600" indent="0">
              <a:lnSpc>
                <a:spcPct val="100000"/>
              </a:lnSpc>
              <a:buNone/>
            </a:pPr>
            <a:endParaRPr lang="en-GB" sz="1800" dirty="0"/>
          </a:p>
          <a:p>
            <a:pPr marL="228600" indent="0">
              <a:lnSpc>
                <a:spcPct val="100000"/>
              </a:lnSpc>
              <a:buNone/>
            </a:pPr>
            <a:r>
              <a:rPr lang="en-GB" sz="1800" dirty="0"/>
              <a:t>In so far as </a:t>
            </a:r>
            <a:r>
              <a:rPr lang="en-GB" sz="1800" dirty="0" err="1"/>
              <a:t>CogSci</a:t>
            </a:r>
            <a:r>
              <a:rPr lang="en-GB" sz="1800" dirty="0"/>
              <a:t> is in the business of ‘standardizing’ mindedness, it is possible there may be construction of a standard along non-epistemic lines.</a:t>
            </a:r>
          </a:p>
        </p:txBody>
      </p:sp>
      <p:pic>
        <p:nvPicPr>
          <p:cNvPr id="4" name="Picture 3" descr="A book cover of a head with birds&#10;&#10;Description automatically generated">
            <a:extLst>
              <a:ext uri="{FF2B5EF4-FFF2-40B4-BE49-F238E27FC236}">
                <a16:creationId xmlns:a16="http://schemas.microsoft.com/office/drawing/2014/main" id="{36CEEE6B-D0FC-1B76-C719-39C7FA34815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463848" y="1310641"/>
            <a:ext cx="2835375" cy="4378959"/>
          </a:xfrm>
          <a:prstGeom prst="rect">
            <a:avLst/>
          </a:prstGeom>
          <a:noFill/>
        </p:spPr>
      </p:pic>
    </p:spTree>
    <p:extLst>
      <p:ext uri="{BB962C8B-B14F-4D97-AF65-F5344CB8AC3E}">
        <p14:creationId xmlns:p14="http://schemas.microsoft.com/office/powerpoint/2010/main" val="1282647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63C5E-E5EF-9093-4FFC-48846714E7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DC4DB3-2C0B-CBD7-73AD-AC4DF0FE7DC4}"/>
              </a:ext>
            </a:extLst>
          </p:cNvPr>
          <p:cNvSpPr>
            <a:spLocks noGrp="1"/>
          </p:cNvSpPr>
          <p:nvPr>
            <p:ph type="title"/>
          </p:nvPr>
        </p:nvSpPr>
        <p:spPr>
          <a:xfrm>
            <a:off x="502920" y="437430"/>
            <a:ext cx="9921240" cy="478155"/>
          </a:xfrm>
        </p:spPr>
        <p:txBody>
          <a:bodyPr anchor="ctr">
            <a:normAutofit/>
          </a:bodyPr>
          <a:lstStyle/>
          <a:p>
            <a:r>
              <a:rPr lang="en-GB" sz="2800"/>
              <a:t>Why should we care to be feminists?</a:t>
            </a:r>
          </a:p>
        </p:txBody>
      </p:sp>
      <p:sp>
        <p:nvSpPr>
          <p:cNvPr id="3" name="Content Placeholder 2">
            <a:extLst>
              <a:ext uri="{FF2B5EF4-FFF2-40B4-BE49-F238E27FC236}">
                <a16:creationId xmlns:a16="http://schemas.microsoft.com/office/drawing/2014/main" id="{D45F78CC-BA01-A3DA-46F6-08831C09315D}"/>
              </a:ext>
            </a:extLst>
          </p:cNvPr>
          <p:cNvSpPr>
            <a:spLocks noGrp="1"/>
          </p:cNvSpPr>
          <p:nvPr>
            <p:ph sz="half" idx="1"/>
          </p:nvPr>
        </p:nvSpPr>
        <p:spPr>
          <a:xfrm>
            <a:off x="502920" y="1310641"/>
            <a:ext cx="6428458" cy="4378959"/>
          </a:xfrm>
        </p:spPr>
        <p:txBody>
          <a:bodyPr>
            <a:normAutofit/>
          </a:bodyPr>
          <a:lstStyle/>
          <a:p>
            <a:pPr marL="228600" indent="0">
              <a:buNone/>
            </a:pPr>
            <a:r>
              <a:rPr lang="en-GB" sz="1600" dirty="0"/>
              <a:t>Worry: the issue is not the inclusion of non-epistemic virtues but the </a:t>
            </a:r>
            <a:r>
              <a:rPr lang="en-GB" sz="1600" i="1" dirty="0"/>
              <a:t>illusion</a:t>
            </a:r>
            <a:r>
              <a:rPr lang="en-GB" sz="1600" dirty="0"/>
              <a:t> that we can do </a:t>
            </a:r>
            <a:r>
              <a:rPr lang="en-GB" sz="1600" dirty="0" err="1"/>
              <a:t>CogSci</a:t>
            </a:r>
            <a:r>
              <a:rPr lang="en-GB" sz="1600" dirty="0"/>
              <a:t> without them</a:t>
            </a:r>
          </a:p>
          <a:p>
            <a:pPr marL="228600" indent="0">
              <a:buNone/>
            </a:pPr>
            <a:endParaRPr lang="en-GB" sz="1600" dirty="0"/>
          </a:p>
          <a:p>
            <a:pPr marL="228600" indent="0">
              <a:buNone/>
            </a:pPr>
            <a:r>
              <a:rPr lang="en-GB" sz="1600" dirty="0"/>
              <a:t>Failure to recognise the involvement of social and political goals can result in harm (especially when individuals are excluded from participating in these goals)</a:t>
            </a:r>
          </a:p>
          <a:p>
            <a:pPr marL="228600" indent="0">
              <a:buNone/>
            </a:pPr>
            <a:endParaRPr lang="en-GB" sz="1600" dirty="0"/>
          </a:p>
          <a:p>
            <a:pPr marL="228600" indent="0">
              <a:buNone/>
            </a:pPr>
            <a:r>
              <a:rPr lang="en-GB" sz="1600" dirty="0"/>
              <a:t>Fine, but why not just do feminist </a:t>
            </a:r>
            <a:r>
              <a:rPr lang="en-GB" sz="1600" dirty="0" err="1"/>
              <a:t>CogSci</a:t>
            </a:r>
            <a:r>
              <a:rPr lang="en-GB" sz="1600" dirty="0"/>
              <a:t> alongside mainstream </a:t>
            </a:r>
            <a:r>
              <a:rPr lang="en-GB" sz="1600" dirty="0" err="1"/>
              <a:t>CogSci</a:t>
            </a:r>
            <a:r>
              <a:rPr lang="en-GB" sz="1600" dirty="0"/>
              <a:t>?</a:t>
            </a:r>
          </a:p>
          <a:p>
            <a:pPr marL="571500" indent="-342900">
              <a:buFont typeface="Wingdings" panose="05000000000000000000" pitchFamily="2" charset="2"/>
              <a:buChar char="Ø"/>
            </a:pPr>
            <a:r>
              <a:rPr lang="en-GB" sz="1600" dirty="0"/>
              <a:t>Pluralism of </a:t>
            </a:r>
            <a:r>
              <a:rPr lang="en-GB" sz="1600" dirty="0" err="1"/>
              <a:t>CogSci</a:t>
            </a:r>
            <a:r>
              <a:rPr lang="en-GB" sz="1600" dirty="0"/>
              <a:t> goals would hamper feminist goals (which defeats the point of doing it in the first place)*</a:t>
            </a:r>
          </a:p>
          <a:p>
            <a:pPr marL="1028700" lvl="1" indent="-342900">
              <a:buFont typeface="Courier New" panose="02070309020205020404" pitchFamily="49" charset="0"/>
              <a:buChar char="o"/>
            </a:pPr>
            <a:r>
              <a:rPr lang="en-GB" sz="1600" dirty="0"/>
              <a:t>Pluralism doesn’t guarantee uptake of feminist goals</a:t>
            </a:r>
          </a:p>
          <a:p>
            <a:pPr marL="1028700" lvl="1" indent="-342900">
              <a:buFont typeface="Courier New" panose="02070309020205020404" pitchFamily="49" charset="0"/>
              <a:buChar char="o"/>
            </a:pPr>
            <a:r>
              <a:rPr lang="en-GB" sz="1600" dirty="0"/>
              <a:t>Pluralism doesn’t guarantee critical engagement with feminist goals (see Alexandrova 2018)</a:t>
            </a:r>
          </a:p>
        </p:txBody>
      </p:sp>
      <p:pic>
        <p:nvPicPr>
          <p:cNvPr id="5" name="Picture 4" descr="A group of women holding a sign&#10;&#10;Description automatically generated">
            <a:extLst>
              <a:ext uri="{FF2B5EF4-FFF2-40B4-BE49-F238E27FC236}">
                <a16:creationId xmlns:a16="http://schemas.microsoft.com/office/drawing/2014/main" id="{0DA7135A-D938-B979-02BA-9ED2326753D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815975" y="1310640"/>
            <a:ext cx="4976089" cy="4378959"/>
          </a:xfrm>
          <a:prstGeom prst="rect">
            <a:avLst/>
          </a:prstGeom>
          <a:noFill/>
        </p:spPr>
      </p:pic>
      <p:sp>
        <p:nvSpPr>
          <p:cNvPr id="6" name="TextBox 5">
            <a:extLst>
              <a:ext uri="{FF2B5EF4-FFF2-40B4-BE49-F238E27FC236}">
                <a16:creationId xmlns:a16="http://schemas.microsoft.com/office/drawing/2014/main" id="{82E2719E-244B-372C-595A-9E2B12B7AA4A}"/>
              </a:ext>
            </a:extLst>
          </p:cNvPr>
          <p:cNvSpPr txBox="1"/>
          <p:nvPr/>
        </p:nvSpPr>
        <p:spPr>
          <a:xfrm>
            <a:off x="3115733" y="5971822"/>
            <a:ext cx="5734756"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*Ask me more about my issues with pluralism in the Q&amp;A!</a:t>
            </a:r>
          </a:p>
        </p:txBody>
      </p:sp>
    </p:spTree>
    <p:extLst>
      <p:ext uri="{BB962C8B-B14F-4D97-AF65-F5344CB8AC3E}">
        <p14:creationId xmlns:p14="http://schemas.microsoft.com/office/powerpoint/2010/main" val="3296534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a:extLst>
            <a:ext uri="{FF2B5EF4-FFF2-40B4-BE49-F238E27FC236}">
              <a16:creationId xmlns:a16="http://schemas.microsoft.com/office/drawing/2014/main" id="{EB51E8A6-0738-164D-CAA9-059216E88E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93B3A0-A48C-24ED-534B-226EEFD44C0E}"/>
              </a:ext>
            </a:extLst>
          </p:cNvPr>
          <p:cNvSpPr>
            <a:spLocks noGrp="1"/>
          </p:cNvSpPr>
          <p:nvPr>
            <p:ph type="title"/>
          </p:nvPr>
        </p:nvSpPr>
        <p:spPr/>
        <p:txBody>
          <a:bodyPr/>
          <a:lstStyle/>
          <a:p>
            <a:pPr marL="228600"/>
            <a:r>
              <a:rPr lang="en-GB" sz="4000" dirty="0">
                <a:solidFill>
                  <a:schemeClr val="tx1"/>
                </a:solidFill>
              </a:rPr>
              <a:t>Feminism for Cognitive Science</a:t>
            </a:r>
          </a:p>
        </p:txBody>
      </p:sp>
      <p:sp>
        <p:nvSpPr>
          <p:cNvPr id="3" name="Content Placeholder 2">
            <a:extLst>
              <a:ext uri="{FF2B5EF4-FFF2-40B4-BE49-F238E27FC236}">
                <a16:creationId xmlns:a16="http://schemas.microsoft.com/office/drawing/2014/main" id="{B69D3B81-6D2A-1E3A-F804-9BB90D9381DB}"/>
              </a:ext>
            </a:extLst>
          </p:cNvPr>
          <p:cNvSpPr>
            <a:spLocks noGrp="1"/>
          </p:cNvSpPr>
          <p:nvPr>
            <p:ph sz="half" idx="1"/>
          </p:nvPr>
        </p:nvSpPr>
        <p:spPr>
          <a:xfrm>
            <a:off x="502919" y="1310641"/>
            <a:ext cx="8207943" cy="4288054"/>
          </a:xfrm>
        </p:spPr>
        <p:txBody>
          <a:bodyPr>
            <a:normAutofit fontScale="55000" lnSpcReduction="20000"/>
          </a:bodyPr>
          <a:lstStyle/>
          <a:p>
            <a:pPr marL="228600" indent="0">
              <a:lnSpc>
                <a:spcPct val="120000"/>
              </a:lnSpc>
              <a:buNone/>
            </a:pPr>
            <a:r>
              <a:rPr lang="en-GB" dirty="0"/>
              <a:t>FPM has similar goals to FPS (social justice and human flourishing) but it is distinct from FPS in that it is interested specifically in how we study the mind</a:t>
            </a:r>
          </a:p>
          <a:p>
            <a:pPr marL="1028700" lvl="1" indent="-342900">
              <a:lnSpc>
                <a:spcPct val="120000"/>
              </a:lnSpc>
              <a:buFont typeface="Arial" panose="020B0604020202020204" pitchFamily="34" charset="0"/>
              <a:buChar char="•"/>
            </a:pPr>
            <a:r>
              <a:rPr lang="en-GB" dirty="0"/>
              <a:t>FPS is possibly the umbrella term here</a:t>
            </a:r>
          </a:p>
          <a:p>
            <a:pPr marL="1028700" lvl="1" indent="-342900">
              <a:lnSpc>
                <a:spcPct val="120000"/>
              </a:lnSpc>
              <a:buFont typeface="Arial" panose="020B0604020202020204" pitchFamily="34" charset="0"/>
              <a:buChar char="•"/>
            </a:pPr>
            <a:r>
              <a:rPr lang="en-GB" dirty="0"/>
              <a:t>In this way, there is more of a focus on the object of study (mindedness) than the individuals carrying out the research (scientists) but both will be important for FPM!</a:t>
            </a:r>
          </a:p>
          <a:p>
            <a:pPr marL="228600">
              <a:lnSpc>
                <a:spcPct val="120000"/>
              </a:lnSpc>
            </a:pPr>
            <a:endParaRPr lang="en-GB" dirty="0"/>
          </a:p>
          <a:p>
            <a:pPr marL="228600">
              <a:lnSpc>
                <a:spcPct val="120000"/>
              </a:lnSpc>
            </a:pPr>
            <a:r>
              <a:rPr lang="en-GB" dirty="0"/>
              <a:t>This inherently incorporates researchers beyond the sciences, incl. philosophy itself, and may even blur the lines of what we want to call science (a queer science?*)</a:t>
            </a:r>
          </a:p>
          <a:p>
            <a:pPr marL="228600" indent="0">
              <a:lnSpc>
                <a:spcPct val="120000"/>
              </a:lnSpc>
              <a:buNone/>
            </a:pPr>
            <a:endParaRPr lang="en-GB" dirty="0"/>
          </a:p>
          <a:p>
            <a:pPr marL="228600" indent="0">
              <a:lnSpc>
                <a:spcPct val="120000"/>
              </a:lnSpc>
              <a:buNone/>
            </a:pPr>
            <a:r>
              <a:rPr lang="en-GB" dirty="0"/>
              <a:t>It champions mixed methods (methodological promiscuity) and inclusivity</a:t>
            </a:r>
          </a:p>
          <a:p>
            <a:pPr marL="228600" indent="0">
              <a:lnSpc>
                <a:spcPct val="120000"/>
              </a:lnSpc>
              <a:buNone/>
            </a:pPr>
            <a:endParaRPr lang="en-GB" dirty="0"/>
          </a:p>
          <a:p>
            <a:pPr marL="228600" indent="0">
              <a:lnSpc>
                <a:spcPct val="120000"/>
              </a:lnSpc>
              <a:buNone/>
            </a:pPr>
            <a:r>
              <a:rPr lang="en-GB" dirty="0"/>
              <a:t>Asks questions such as:</a:t>
            </a:r>
          </a:p>
          <a:p>
            <a:pPr marL="571500" indent="-342900">
              <a:lnSpc>
                <a:spcPct val="120000"/>
              </a:lnSpc>
              <a:buFont typeface="Arial" panose="020B0604020202020204" pitchFamily="34" charset="0"/>
              <a:buChar char="•"/>
            </a:pPr>
            <a:r>
              <a:rPr lang="en-GB" dirty="0"/>
              <a:t>How do features such as gender and race affect our experience of the world, as minded beings?</a:t>
            </a:r>
          </a:p>
          <a:p>
            <a:pPr marL="571500" indent="-342900">
              <a:lnSpc>
                <a:spcPct val="120000"/>
              </a:lnSpc>
              <a:buFont typeface="Arial" panose="020B0604020202020204" pitchFamily="34" charset="0"/>
              <a:buChar char="•"/>
            </a:pPr>
            <a:r>
              <a:rPr lang="en-GB" dirty="0"/>
              <a:t>Who, or what, gets to be said to have a mind? What’s involved in that criteria?</a:t>
            </a:r>
          </a:p>
          <a:p>
            <a:pPr marL="571500" indent="-342900">
              <a:lnSpc>
                <a:spcPct val="120000"/>
              </a:lnSpc>
              <a:buFont typeface="Arial" panose="020B0604020202020204" pitchFamily="34" charset="0"/>
              <a:buChar char="•"/>
            </a:pPr>
            <a:r>
              <a:rPr lang="en-GB" dirty="0"/>
              <a:t>What are our assumptions behind what a mind is? Who gets to investigate it?</a:t>
            </a:r>
          </a:p>
        </p:txBody>
      </p:sp>
      <p:pic>
        <p:nvPicPr>
          <p:cNvPr id="4" name="Picture 2" descr="Feminist Philosophy of Mind">
            <a:extLst>
              <a:ext uri="{FF2B5EF4-FFF2-40B4-BE49-F238E27FC236}">
                <a16:creationId xmlns:a16="http://schemas.microsoft.com/office/drawing/2014/main" id="{35474CAC-5B7C-E276-E248-B6685A219431}"/>
              </a:ext>
            </a:extLst>
          </p:cNvPr>
          <p:cNvPicPr>
            <a:picLocks noChangeAspect="1" noChangeArrowheads="1"/>
          </p:cNvPicPr>
          <p:nvPr/>
        </p:nvPicPr>
        <p:blipFill>
          <a:blip r:embed="rId2">
            <a:alphaModFix amt="80000"/>
            <a:extLst>
              <a:ext uri="{28A0092B-C50C-407E-A947-70E740481C1C}">
                <a14:useLocalDpi xmlns:a14="http://schemas.microsoft.com/office/drawing/2010/main" val="0"/>
              </a:ext>
            </a:extLst>
          </a:blip>
          <a:stretch>
            <a:fillRect/>
          </a:stretch>
        </p:blipFill>
        <p:spPr bwMode="auto">
          <a:xfrm>
            <a:off x="9047747" y="1720266"/>
            <a:ext cx="2641333" cy="40032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620A744-29BF-3AB0-AADA-D641F8B8D466}"/>
              </a:ext>
            </a:extLst>
          </p:cNvPr>
          <p:cNvSpPr txBox="1"/>
          <p:nvPr/>
        </p:nvSpPr>
        <p:spPr>
          <a:xfrm>
            <a:off x="3996266" y="6212933"/>
            <a:ext cx="4199467"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*this is another project for another time</a:t>
            </a:r>
          </a:p>
        </p:txBody>
      </p:sp>
    </p:spTree>
    <p:extLst>
      <p:ext uri="{BB962C8B-B14F-4D97-AF65-F5344CB8AC3E}">
        <p14:creationId xmlns:p14="http://schemas.microsoft.com/office/powerpoint/2010/main" val="542637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C1BBB-C5BA-5309-08B8-B1D9A742F8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843C0C-34E5-BC12-6550-664C59CFFFA8}"/>
              </a:ext>
            </a:extLst>
          </p:cNvPr>
          <p:cNvSpPr>
            <a:spLocks noGrp="1"/>
          </p:cNvSpPr>
          <p:nvPr>
            <p:ph type="title"/>
          </p:nvPr>
        </p:nvSpPr>
        <p:spPr>
          <a:xfrm>
            <a:off x="502920" y="437430"/>
            <a:ext cx="9921240" cy="478155"/>
          </a:xfrm>
        </p:spPr>
        <p:txBody>
          <a:bodyPr anchor="ctr">
            <a:normAutofit/>
          </a:bodyPr>
          <a:lstStyle/>
          <a:p>
            <a:pPr marL="228600"/>
            <a:r>
              <a:rPr lang="en-GB" sz="2800"/>
              <a:t>The virtues of a feminist approach</a:t>
            </a:r>
          </a:p>
        </p:txBody>
      </p:sp>
      <p:sp>
        <p:nvSpPr>
          <p:cNvPr id="3" name="Content Placeholder 2">
            <a:extLst>
              <a:ext uri="{FF2B5EF4-FFF2-40B4-BE49-F238E27FC236}">
                <a16:creationId xmlns:a16="http://schemas.microsoft.com/office/drawing/2014/main" id="{FF9D72B5-C34B-0109-8799-222459B0D77C}"/>
              </a:ext>
            </a:extLst>
          </p:cNvPr>
          <p:cNvSpPr>
            <a:spLocks noGrp="1"/>
          </p:cNvSpPr>
          <p:nvPr>
            <p:ph sz="half" idx="1"/>
          </p:nvPr>
        </p:nvSpPr>
        <p:spPr>
          <a:xfrm>
            <a:off x="502920" y="1310641"/>
            <a:ext cx="6462324" cy="4378959"/>
          </a:xfrm>
        </p:spPr>
        <p:txBody>
          <a:bodyPr>
            <a:normAutofit/>
          </a:bodyPr>
          <a:lstStyle/>
          <a:p>
            <a:pPr marL="228600" indent="0">
              <a:buNone/>
            </a:pPr>
            <a:r>
              <a:rPr lang="en-GB" sz="1600" dirty="0" err="1"/>
              <a:t>CogSci</a:t>
            </a:r>
            <a:r>
              <a:rPr lang="en-GB" sz="1600" dirty="0"/>
              <a:t> is a fragmentary discipline with many different methods and goals (</a:t>
            </a:r>
            <a:r>
              <a:rPr lang="en-GB" sz="1600" dirty="0" err="1"/>
              <a:t>Núñez</a:t>
            </a:r>
            <a:r>
              <a:rPr lang="en-GB" sz="1600" dirty="0"/>
              <a:t> et al. 2019), but united by </a:t>
            </a:r>
            <a:r>
              <a:rPr lang="en-GB" sz="1600" i="1" dirty="0"/>
              <a:t>some</a:t>
            </a:r>
            <a:r>
              <a:rPr lang="en-GB" sz="1600" dirty="0"/>
              <a:t> attempt to understand mindedness (be it organic or artificial)</a:t>
            </a:r>
          </a:p>
          <a:p>
            <a:pPr marL="228600" indent="0">
              <a:buNone/>
            </a:pPr>
            <a:endParaRPr lang="en-GB" sz="1600" dirty="0"/>
          </a:p>
          <a:p>
            <a:pPr marL="228600" indent="0">
              <a:buNone/>
            </a:pPr>
            <a:r>
              <a:rPr lang="en-GB" sz="1600" dirty="0"/>
              <a:t>FPM could act as an overarching framework to critique </a:t>
            </a:r>
            <a:r>
              <a:rPr lang="en-GB" sz="1600" dirty="0" err="1"/>
              <a:t>CogSci</a:t>
            </a:r>
            <a:r>
              <a:rPr lang="en-GB" sz="1600" dirty="0"/>
              <a:t> broadly in reference to goals of social justice</a:t>
            </a:r>
          </a:p>
          <a:p>
            <a:pPr marL="571500" indent="-342900">
              <a:buFont typeface="Arial" panose="020B0604020202020204" pitchFamily="34" charset="0"/>
              <a:buChar char="•"/>
            </a:pPr>
            <a:r>
              <a:rPr lang="en-GB" sz="1600" dirty="0"/>
              <a:t>This may add some consistency and cohesion among projects in developing science that’s good for humanity</a:t>
            </a:r>
          </a:p>
          <a:p>
            <a:pPr marL="571500" indent="-342900">
              <a:buFont typeface="Arial" panose="020B0604020202020204" pitchFamily="34" charset="0"/>
              <a:buChar char="•"/>
            </a:pPr>
            <a:r>
              <a:rPr lang="en-GB" sz="1600" dirty="0"/>
              <a:t>Its emphasis on mixed methods may facilitate epistemic goals (e.g. coherence) as well by encouraging integration of disciplines</a:t>
            </a:r>
          </a:p>
          <a:p>
            <a:pPr marL="228600" indent="0">
              <a:buNone/>
            </a:pPr>
            <a:endParaRPr lang="en-GB" sz="1600" dirty="0"/>
          </a:p>
          <a:p>
            <a:pPr marL="228600" indent="0">
              <a:buNone/>
            </a:pPr>
            <a:r>
              <a:rPr lang="en-GB" sz="1600" dirty="0"/>
              <a:t>Without feminist input, certain projects way unwittingly do harm in the long term and valuable knowledge will certainly be excluded</a:t>
            </a:r>
          </a:p>
        </p:txBody>
      </p:sp>
      <p:pic>
        <p:nvPicPr>
          <p:cNvPr id="5" name="Picture 4" descr="A cartoon of a person with her mouth open&#10;&#10;Description automatically generated">
            <a:extLst>
              <a:ext uri="{FF2B5EF4-FFF2-40B4-BE49-F238E27FC236}">
                <a16:creationId xmlns:a16="http://schemas.microsoft.com/office/drawing/2014/main" id="{A1035651-CCC5-671E-A2F8-5225D606C0E2}"/>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166656" y="2698044"/>
            <a:ext cx="4118564" cy="2162246"/>
          </a:xfrm>
          <a:prstGeom prst="rect">
            <a:avLst/>
          </a:prstGeom>
          <a:noFill/>
        </p:spPr>
      </p:pic>
    </p:spTree>
    <p:extLst>
      <p:ext uri="{BB962C8B-B14F-4D97-AF65-F5344CB8AC3E}">
        <p14:creationId xmlns:p14="http://schemas.microsoft.com/office/powerpoint/2010/main" val="2816346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0A9FD-7386-DF87-4087-BD66F6530FA4}"/>
              </a:ext>
            </a:extLst>
          </p:cNvPr>
          <p:cNvSpPr>
            <a:spLocks noGrp="1"/>
          </p:cNvSpPr>
          <p:nvPr>
            <p:ph type="ctrTitle"/>
          </p:nvPr>
        </p:nvSpPr>
        <p:spPr/>
        <p:txBody>
          <a:bodyPr/>
          <a:lstStyle/>
          <a:p>
            <a:r>
              <a:rPr lang="en-CA" dirty="0"/>
              <a:t>Thank you!</a:t>
            </a:r>
            <a:endParaRPr lang="en-GB" dirty="0"/>
          </a:p>
        </p:txBody>
      </p:sp>
      <p:sp>
        <p:nvSpPr>
          <p:cNvPr id="6" name="Picture Placeholder 5">
            <a:extLst>
              <a:ext uri="{FF2B5EF4-FFF2-40B4-BE49-F238E27FC236}">
                <a16:creationId xmlns:a16="http://schemas.microsoft.com/office/drawing/2014/main" id="{2BBE7FE1-A365-F611-8ACD-396B90D2EC87}"/>
              </a:ext>
            </a:extLst>
          </p:cNvPr>
          <p:cNvSpPr>
            <a:spLocks noGrp="1"/>
          </p:cNvSpPr>
          <p:nvPr>
            <p:ph type="pic" idx="12"/>
          </p:nvPr>
        </p:nvSpPr>
        <p:spPr/>
        <p:txBody>
          <a:bodyPr/>
          <a:lstStyle/>
          <a:p>
            <a:endParaRPr lang="en-US" dirty="0"/>
          </a:p>
        </p:txBody>
      </p:sp>
      <p:sp>
        <p:nvSpPr>
          <p:cNvPr id="7" name="Text Placeholder 6">
            <a:extLst>
              <a:ext uri="{FF2B5EF4-FFF2-40B4-BE49-F238E27FC236}">
                <a16:creationId xmlns:a16="http://schemas.microsoft.com/office/drawing/2014/main" id="{3302E0E7-F188-2830-772E-EAA962A60C93}"/>
              </a:ext>
            </a:extLst>
          </p:cNvPr>
          <p:cNvSpPr>
            <a:spLocks noGrp="1"/>
          </p:cNvSpPr>
          <p:nvPr>
            <p:ph type="body" sz="quarter" idx="13"/>
          </p:nvPr>
        </p:nvSpPr>
        <p:spPr/>
        <p:txBody>
          <a:bodyPr/>
          <a:lstStyle/>
          <a:p>
            <a:r>
              <a:rPr lang="en-CA" dirty="0"/>
              <a:t>Please feel free to drop me a line:</a:t>
            </a:r>
          </a:p>
          <a:p>
            <a:r>
              <a:rPr lang="en-CA" dirty="0">
                <a:hlinkClick r:id="rId2"/>
              </a:rPr>
              <a:t>j.l.russell@bham.ac.uk</a:t>
            </a:r>
            <a:r>
              <a:rPr lang="en-CA" dirty="0"/>
              <a:t> </a:t>
            </a:r>
            <a:r>
              <a:rPr lang="en-GB" dirty="0"/>
              <a:t>● @jelliedsours </a:t>
            </a:r>
          </a:p>
        </p:txBody>
      </p:sp>
      <p:pic>
        <p:nvPicPr>
          <p:cNvPr id="3" name="Content Placeholder 9" descr="Butterfly with solid fill">
            <a:extLst>
              <a:ext uri="{FF2B5EF4-FFF2-40B4-BE49-F238E27FC236}">
                <a16:creationId xmlns:a16="http://schemas.microsoft.com/office/drawing/2014/main" id="{44E1724F-C64D-A3F0-E6E7-A5CE5ABF19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78400" y="4264170"/>
            <a:ext cx="424511" cy="424511"/>
          </a:xfrm>
          <a:prstGeom prst="rect">
            <a:avLst/>
          </a:prstGeom>
        </p:spPr>
      </p:pic>
      <p:pic>
        <p:nvPicPr>
          <p:cNvPr id="5" name="Picture 4">
            <a:extLst>
              <a:ext uri="{FF2B5EF4-FFF2-40B4-BE49-F238E27FC236}">
                <a16:creationId xmlns:a16="http://schemas.microsoft.com/office/drawing/2014/main" id="{0677F372-9F5B-6828-7FA6-F44EEE4FA4FC}"/>
              </a:ext>
            </a:extLst>
          </p:cNvPr>
          <p:cNvPicPr>
            <a:picLocks noChangeAspect="1"/>
          </p:cNvPicPr>
          <p:nvPr/>
        </p:nvPicPr>
        <p:blipFill>
          <a:blip r:embed="rId5"/>
          <a:stretch>
            <a:fillRect/>
          </a:stretch>
        </p:blipFill>
        <p:spPr>
          <a:xfrm>
            <a:off x="509764" y="394935"/>
            <a:ext cx="1553281" cy="1553281"/>
          </a:xfrm>
          <a:prstGeom prst="rect">
            <a:avLst/>
          </a:prstGeom>
        </p:spPr>
      </p:pic>
    </p:spTree>
    <p:extLst>
      <p:ext uri="{BB962C8B-B14F-4D97-AF65-F5344CB8AC3E}">
        <p14:creationId xmlns:p14="http://schemas.microsoft.com/office/powerpoint/2010/main" val="4271893099"/>
      </p:ext>
    </p:extLst>
  </p:cSld>
  <p:clrMapOvr>
    <a:masterClrMapping/>
  </p:clrMapOvr>
</p:sld>
</file>

<file path=ppt/theme/theme1.xml><?xml version="1.0" encoding="utf-8"?>
<a:theme xmlns:a="http://schemas.openxmlformats.org/drawingml/2006/main" name="Light Theme">
  <a:themeElements>
    <a:clrScheme name="Custom 7">
      <a:dk1>
        <a:srgbClr val="1B1B1B"/>
      </a:dk1>
      <a:lt1>
        <a:srgbClr val="FAFAFA"/>
      </a:lt1>
      <a:dk2>
        <a:srgbClr val="C59A00"/>
      </a:dk2>
      <a:lt2>
        <a:srgbClr val="C20019"/>
      </a:lt2>
      <a:accent1>
        <a:srgbClr val="007838"/>
      </a:accent1>
      <a:accent2>
        <a:srgbClr val="00788E"/>
      </a:accent2>
      <a:accent3>
        <a:srgbClr val="0057BF"/>
      </a:accent3>
      <a:accent4>
        <a:srgbClr val="501D83"/>
      </a:accent4>
      <a:accent5>
        <a:srgbClr val="DB0061"/>
      </a:accent5>
      <a:accent6>
        <a:srgbClr val="CF4527"/>
      </a:accent6>
      <a:hlink>
        <a:srgbClr val="007838"/>
      </a:hlink>
      <a:folHlink>
        <a:srgbClr val="C59A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4563E0E-0D7E-AA4D-BFBE-8EE264B25B57}" vid="{0C11D688-98AA-9440-97F5-5528AEA15EE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9EDEA46-3DB7-44BB-A2B7-5CE0E22C6EF4}">
  <we:reference id="4567b711-9f2d-454d-b0d0-74708a29b461" version="1.0.0.0" store="EXCatalog" storeType="EXCatalog"/>
  <we:alternateReferences>
    <we:reference id="WA200001313" version="1.0.0.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05445A33AFAEC419A41B44D69E6129F" ma:contentTypeVersion="19" ma:contentTypeDescription="Create a new document." ma:contentTypeScope="" ma:versionID="e9e9e2db7755883d37df619aa7413dc9">
  <xsd:schema xmlns:xsd="http://www.w3.org/2001/XMLSchema" xmlns:xs="http://www.w3.org/2001/XMLSchema" xmlns:p="http://schemas.microsoft.com/office/2006/metadata/properties" xmlns:ns2="997cdd1e-e429-4b09-99d2-d895aefd500f" xmlns:ns3="a3ce718d-f813-4adc-8824-5d044fc7674a" targetNamespace="http://schemas.microsoft.com/office/2006/metadata/properties" ma:root="true" ma:fieldsID="f42e9e836f2e0c93445cd2540603e89d" ns2:_="" ns3:_="">
    <xsd:import namespace="997cdd1e-e429-4b09-99d2-d895aefd500f"/>
    <xsd:import namespace="a3ce718d-f813-4adc-8824-5d044fc7674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DateandTime"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7cdd1e-e429-4b09-99d2-d895aefd50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DateandTime" ma:index="21" nillable="true" ma:displayName="Date and Time" ma:format="DateOnly" ma:internalName="DateandTime">
      <xsd:simpleType>
        <xsd:restriction base="dms:DateTim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ad60de0-1a06-47ac-a17b-03c64138ab1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3ce718d-f813-4adc-8824-5d044fc767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6002303e-3aac-4036-a93f-05678b6d1e37}" ma:internalName="TaxCatchAll" ma:showField="CatchAllData" ma:web="a3ce718d-f813-4adc-8824-5d044fc7674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ateandTime xmlns="997cdd1e-e429-4b09-99d2-d895aefd500f" xsi:nil="true"/>
    <TaxCatchAll xmlns="a3ce718d-f813-4adc-8824-5d044fc7674a" xsi:nil="true"/>
    <lcf76f155ced4ddcb4097134ff3c332f xmlns="997cdd1e-e429-4b09-99d2-d895aefd500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C941712-3469-4345-AED2-2C358ECB2B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7cdd1e-e429-4b09-99d2-d895aefd500f"/>
    <ds:schemaRef ds:uri="a3ce718d-f813-4adc-8824-5d044fc767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FEB96AD-99A0-45ED-B827-BCC3E4FCF463}">
  <ds:schemaRefs>
    <ds:schemaRef ds:uri="http://schemas.microsoft.com/sharepoint/v3/contenttype/forms"/>
  </ds:schemaRefs>
</ds:datastoreItem>
</file>

<file path=customXml/itemProps3.xml><?xml version="1.0" encoding="utf-8"?>
<ds:datastoreItem xmlns:ds="http://schemas.openxmlformats.org/officeDocument/2006/customXml" ds:itemID="{6D7BEDFE-5FA6-4B83-93B9-39AC9242521D}">
  <ds:schemaRefs>
    <ds:schemaRef ds:uri="http://purl.org/dc/elements/1.1/"/>
    <ds:schemaRef ds:uri="http://purl.org/dc/dcmitype/"/>
    <ds:schemaRef ds:uri="a3ce718d-f813-4adc-8824-5d044fc7674a"/>
    <ds:schemaRef ds:uri="997cdd1e-e429-4b09-99d2-d895aefd500f"/>
    <ds:schemaRef ds:uri="http://schemas.microsoft.com/office/2006/metadata/properties"/>
    <ds:schemaRef ds:uri="http://www.w3.org/XML/1998/namespace"/>
    <ds:schemaRef ds:uri="http://schemas.microsoft.com/office/2006/documentManagement/types"/>
    <ds:schemaRef ds:uri="http://purl.org/dc/terms/"/>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Dark Theme</Template>
  <TotalTime>1032</TotalTime>
  <Words>1292</Words>
  <Application>Microsoft Office PowerPoint</Application>
  <PresentationFormat>Widescreen</PresentationFormat>
  <Paragraphs>105</Paragraphs>
  <Slides>12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Courier New</vt:lpstr>
      <vt:lpstr>Calibri</vt:lpstr>
      <vt:lpstr>Times New Roman</vt:lpstr>
      <vt:lpstr>Wingdings</vt:lpstr>
      <vt:lpstr>Light Theme</vt:lpstr>
      <vt:lpstr>Feminist Philosophy of Mind for Cognitive Science</vt:lpstr>
      <vt:lpstr>Core Argument</vt:lpstr>
      <vt:lpstr>Virtuous Science: CogSci and Kuhn</vt:lpstr>
      <vt:lpstr>Virtuous Science: CogSci and Kuhn</vt:lpstr>
      <vt:lpstr>Virtuous Science: CogSci and Kuhn</vt:lpstr>
      <vt:lpstr>The feminist critique of science</vt:lpstr>
      <vt:lpstr>CogSci as a political science</vt:lpstr>
      <vt:lpstr>CogSci as a political science</vt:lpstr>
      <vt:lpstr>Why should we care to be feminists?</vt:lpstr>
      <vt:lpstr>Feminism for Cognitive Science</vt:lpstr>
      <vt:lpstr>The virtues of a feminist approach</vt:lpstr>
      <vt:lpstr>Thank you!</vt:lpstr>
    </vt:vector>
  </TitlesOfParts>
  <Company>University of Birmingham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UoB PowerPoint Template</dc:title>
  <dc:creator>Jennifer Curry Jahnke (Application Services)</dc:creator>
  <cp:lastModifiedBy>Jodie Russell (Psychology)</cp:lastModifiedBy>
  <cp:revision>39</cp:revision>
  <dcterms:created xsi:type="dcterms:W3CDTF">2023-08-23T12:07:50Z</dcterms:created>
  <dcterms:modified xsi:type="dcterms:W3CDTF">2024-10-16T14:06:13Z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0x010100305445A33AFAEC419A41B44D69E6129F</vt:lpwstr>
  </property>
  <property fmtid="{D5CDD505-2E9C-101B-9397-08002B2CF9AE}" pid="3" name="MediaServiceImageTags">
    <vt:lpwstr/>
  </property>
</Properties>
</file>